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74" r:id="rId2"/>
    <p:sldId id="256" r:id="rId3"/>
    <p:sldId id="257" r:id="rId4"/>
    <p:sldId id="273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43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smtClean="0"/>
              <a:t>Uredite stil podnaslova matrice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DC606-D9F1-4566-9749-C2C76B31E1D2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5BC60-7AFF-485B-B15E-8044E31F7B2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4C626-EB97-4FE4-A9F6-7D42D5BB3B17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88A55-BCC3-439E-9E7A-2BA2237F9FA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B95ED-09A9-43AF-A3B7-FEF5AD85FCB1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3081-7A29-427E-B366-9D71E3D5957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D6152-22EF-4B24-B217-7CEB24402E01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02CDB-4872-4A72-9D41-6D1E63B06A0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9BC8-7398-4C59-BDE9-1818AAEDF3EB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F070-5EF3-40F0-8E09-FD20470CD9B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59D6A-4F2A-46E8-A2D1-04088B5F38D0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7938-9A69-4E99-830D-7ECDCDDF2E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37C7-C8C0-46EE-BB35-2A14F5DA5555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5A511-6B80-497C-AC4C-93904A3123F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C933-22ED-40C6-A182-A6AD04A8464C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D0693-14C4-4065-BE71-7845C7F6AA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A77FB-12DE-4455-A320-CEDE138478DA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99C79-0B75-468E-80F4-FEB4FAE5C89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A75E3-0335-4A78-9A9A-9348C6BFCA87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7189-E4D1-4280-A2A0-A714F3C67DC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8309F-45DA-4E8F-AB5C-5BD371E59209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56FBD-471B-48F7-B694-6C6A8FEBEFB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 naslova matrice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646938-DDE9-42DE-99ED-706960E35EAD}" type="datetimeFigureOut">
              <a:rPr lang="hr-HR"/>
              <a:pPr>
                <a:defRPr/>
              </a:pPr>
              <a:t>30.4.2014.</a:t>
            </a:fld>
            <a:endParaRPr lang="hr-H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FB054B-E010-4A2B-93BD-67E667F15CC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4" r:id="rId2"/>
    <p:sldLayoutId id="2147483753" r:id="rId3"/>
    <p:sldLayoutId id="2147483752" r:id="rId4"/>
    <p:sldLayoutId id="2147483751" r:id="rId5"/>
    <p:sldLayoutId id="2147483750" r:id="rId6"/>
    <p:sldLayoutId id="2147483749" r:id="rId7"/>
    <p:sldLayoutId id="2147483748" r:id="rId8"/>
    <p:sldLayoutId id="2147483756" r:id="rId9"/>
    <p:sldLayoutId id="2147483747" r:id="rId10"/>
    <p:sldLayoutId id="214748374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158417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hr-HR" sz="4400" dirty="0" smtClean="0"/>
              <a:t>Modna revija „</a:t>
            </a:r>
            <a:r>
              <a:rPr lang="hr-HR" sz="4400" dirty="0" smtClean="0">
                <a:solidFill>
                  <a:srgbClr val="C00000"/>
                </a:solidFill>
              </a:rPr>
              <a:t>CRVENOG KUPUSA</a:t>
            </a:r>
            <a:r>
              <a:rPr lang="hr-HR" sz="4400" dirty="0" smtClean="0"/>
              <a:t>” U 7.A</a:t>
            </a:r>
            <a:endParaRPr lang="hr-HR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188" y="2492375"/>
            <a:ext cx="7854950" cy="4105275"/>
          </a:xfrm>
        </p:spPr>
        <p:txBody>
          <a:bodyPr>
            <a:normAutofit/>
          </a:bodyPr>
          <a:lstStyle/>
          <a:p>
            <a:pPr marR="0" algn="just">
              <a:lnSpc>
                <a:spcPct val="80000"/>
              </a:lnSpc>
            </a:pPr>
            <a:r>
              <a:rPr lang="hr-HR" sz="2800" smtClean="0">
                <a:latin typeface="Candara" pitchFamily="34" charset="0"/>
              </a:rPr>
              <a:t>U sklopu redovne nastave kemije, učenice Tomislava Sesar i Dorotea Rumenjak osmislile su prezentaciju o Crvenom Kupusu. Prezentacija će biti iskorištena u projektu promicanja prirodoslovlja u razrednoj nastavi.</a:t>
            </a:r>
          </a:p>
          <a:p>
            <a:pPr marR="0" algn="just">
              <a:lnSpc>
                <a:spcPct val="80000"/>
              </a:lnSpc>
            </a:pPr>
            <a:r>
              <a:rPr lang="hr-HR" sz="2800" smtClean="0">
                <a:latin typeface="Candara" pitchFamily="34" charset="0"/>
              </a:rPr>
              <a:t>  </a:t>
            </a:r>
          </a:p>
          <a:p>
            <a:pPr marR="0">
              <a:lnSpc>
                <a:spcPct val="80000"/>
              </a:lnSpc>
            </a:pPr>
            <a:r>
              <a:rPr lang="hr-HR" sz="2800" smtClean="0">
                <a:latin typeface="Candara" pitchFamily="34" charset="0"/>
              </a:rPr>
              <a:t>projek osmislila</a:t>
            </a:r>
          </a:p>
          <a:p>
            <a:pPr marR="0">
              <a:lnSpc>
                <a:spcPct val="80000"/>
              </a:lnSpc>
            </a:pPr>
            <a:r>
              <a:rPr lang="hr-HR" sz="2800" smtClean="0">
                <a:latin typeface="Candara" pitchFamily="34" charset="0"/>
              </a:rPr>
              <a:t>prof. kemije, Gordana Grošić-Križanac</a:t>
            </a:r>
          </a:p>
          <a:p>
            <a:pPr marR="0">
              <a:lnSpc>
                <a:spcPct val="80000"/>
              </a:lnSpc>
            </a:pPr>
            <a:r>
              <a:rPr lang="hr-HR" sz="1300" smtClean="0"/>
              <a:t>           </a:t>
            </a:r>
          </a:p>
          <a:p>
            <a:pPr marR="0" algn="l">
              <a:lnSpc>
                <a:spcPct val="80000"/>
              </a:lnSpc>
            </a:pPr>
            <a:endParaRPr lang="hr-HR" sz="1300" smtClean="0"/>
          </a:p>
          <a:p>
            <a:pPr marR="0">
              <a:lnSpc>
                <a:spcPct val="80000"/>
              </a:lnSpc>
            </a:pPr>
            <a:r>
              <a:rPr lang="hr-HR" sz="1300" smtClean="0"/>
              <a:t>       </a:t>
            </a:r>
          </a:p>
          <a:p>
            <a:pPr marR="0" algn="l">
              <a:lnSpc>
                <a:spcPct val="80000"/>
              </a:lnSpc>
            </a:pPr>
            <a:endParaRPr lang="hr-HR" sz="1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4763"/>
            <a:ext cx="4500563" cy="686276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68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988" y="-11113"/>
            <a:ext cx="3465512" cy="6869113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2225" y="-4763"/>
            <a:ext cx="277177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-46038"/>
            <a:ext cx="2879725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859338" cy="6858000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0"/>
            <a:ext cx="42846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348038" y="0"/>
            <a:ext cx="3228975" cy="6858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0"/>
            <a:ext cx="2544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" y="0"/>
            <a:ext cx="33289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6626" name="Rezervirano mjesto sadržaja 1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284663" cy="6858000"/>
          </a:xfrm>
        </p:spPr>
      </p:pic>
      <p:pic>
        <p:nvPicPr>
          <p:cNvPr id="26627" name="Slika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-17463"/>
            <a:ext cx="48593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292475" cy="3357563"/>
          </a:xfr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-22225"/>
            <a:ext cx="2951163" cy="337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7563"/>
            <a:ext cx="32766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3357563"/>
            <a:ext cx="2951163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0"/>
            <a:ext cx="2930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819650" y="-22225"/>
            <a:ext cx="4333875" cy="6858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17463"/>
            <a:ext cx="478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29698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588"/>
            <a:ext cx="9140825" cy="685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30722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938" y="0"/>
            <a:ext cx="9136062" cy="68532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31746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75" y="-1588"/>
            <a:ext cx="9140825" cy="68564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71600" y="1484784"/>
            <a:ext cx="6117304" cy="273630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r-HR" dirty="0" smtClean="0"/>
              <a:t>M</a:t>
            </a:r>
            <a:r>
              <a:rPr lang="hr-HR" dirty="0" smtClean="0">
                <a:solidFill>
                  <a:srgbClr val="FF0000"/>
                </a:solidFill>
              </a:rPr>
              <a:t>O</a:t>
            </a:r>
            <a:r>
              <a:rPr lang="hr-HR" dirty="0" smtClean="0">
                <a:solidFill>
                  <a:srgbClr val="FFC000"/>
                </a:solidFill>
              </a:rPr>
              <a:t>D</a:t>
            </a:r>
            <a:r>
              <a:rPr lang="hr-HR" dirty="0" smtClean="0">
                <a:solidFill>
                  <a:srgbClr val="7030A0"/>
                </a:solidFill>
              </a:rPr>
              <a:t>N</a:t>
            </a:r>
            <a:r>
              <a:rPr lang="hr-HR" dirty="0" smtClean="0">
                <a:solidFill>
                  <a:srgbClr val="F543C6"/>
                </a:solidFill>
              </a:rPr>
              <a:t>A</a:t>
            </a:r>
            <a:r>
              <a:rPr lang="hr-HR" dirty="0" smtClean="0"/>
              <a:t> </a:t>
            </a:r>
            <a:r>
              <a:rPr lang="hr-HR" dirty="0" smtClean="0">
                <a:solidFill>
                  <a:srgbClr val="7030A0"/>
                </a:solidFill>
              </a:rPr>
              <a:t>R</a:t>
            </a:r>
            <a:r>
              <a:rPr lang="hr-HR" dirty="0" smtClean="0">
                <a:solidFill>
                  <a:srgbClr val="FF0000"/>
                </a:solidFill>
              </a:rPr>
              <a:t>E</a:t>
            </a:r>
            <a:r>
              <a:rPr lang="hr-HR" dirty="0" smtClean="0">
                <a:solidFill>
                  <a:srgbClr val="00B050"/>
                </a:solidFill>
              </a:rPr>
              <a:t>V</a:t>
            </a:r>
            <a:r>
              <a:rPr lang="hr-HR" dirty="0" smtClean="0">
                <a:solidFill>
                  <a:srgbClr val="002060"/>
                </a:solidFill>
              </a:rPr>
              <a:t>I</a:t>
            </a:r>
            <a:r>
              <a:rPr lang="hr-HR" dirty="0" smtClean="0">
                <a:solidFill>
                  <a:srgbClr val="F543C6"/>
                </a:solidFill>
              </a:rPr>
              <a:t>J</a:t>
            </a:r>
            <a:r>
              <a:rPr lang="hr-HR" dirty="0" smtClean="0">
                <a:solidFill>
                  <a:srgbClr val="FFC000"/>
                </a:solidFill>
              </a:rPr>
              <a:t>A</a:t>
            </a:r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>
                <a:solidFill>
                  <a:schemeClr val="tx1"/>
                </a:solidFill>
              </a:rPr>
              <a:t>7.A RAZREDA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14338" name="Podnaslov 2"/>
          <p:cNvSpPr>
            <a:spLocks noGrp="1"/>
          </p:cNvSpPr>
          <p:nvPr>
            <p:ph type="subTitle" idx="1"/>
          </p:nvPr>
        </p:nvSpPr>
        <p:spPr>
          <a:xfrm flipV="1">
            <a:off x="-2844800" y="4005263"/>
            <a:ext cx="1301750" cy="536575"/>
          </a:xfrm>
        </p:spPr>
        <p:txBody>
          <a:bodyPr/>
          <a:lstStyle/>
          <a:p>
            <a:pPr marR="0"/>
            <a:endParaRPr lang="hr-HR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5362" name="Slika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zervirano mjesto sadržaja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5875"/>
            <a:ext cx="4813300" cy="684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2771775" cy="6856413"/>
          </a:xfr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-6350"/>
            <a:ext cx="28082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063" y="-11113"/>
            <a:ext cx="356393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zervirano mjesto sadržaja 9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143500" y="-3175"/>
            <a:ext cx="4000500" cy="68897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87900" y="0"/>
            <a:ext cx="4356100" cy="6858000"/>
          </a:xfr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113" y="0"/>
            <a:ext cx="47990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ezervirano mjesto sadržaja 10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-12700"/>
            <a:ext cx="4500563" cy="68707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smtClean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00" y="0"/>
            <a:ext cx="4487863" cy="6858000"/>
          </a:xfr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jek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ije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je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</TotalTime>
  <Words>34</Words>
  <Application>Microsoft Office PowerPoint</Application>
  <PresentationFormat>On-screen Show (4:3)</PresentationFormat>
  <Paragraphs>7</Paragraphs>
  <Slides>19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Predložak dizajna</vt:lpstr>
      </vt:variant>
      <vt:variant>
        <vt:i4>2</vt:i4>
      </vt:variant>
      <vt:variant>
        <vt:lpstr>Naslovi slajdova</vt:lpstr>
      </vt:variant>
      <vt:variant>
        <vt:i4>19</vt:i4>
      </vt:variant>
    </vt:vector>
  </HeadingPairs>
  <TitlesOfParts>
    <vt:vector size="26" baseType="lpstr">
      <vt:lpstr>Constantia</vt:lpstr>
      <vt:lpstr>Arial</vt:lpstr>
      <vt:lpstr>Calibri</vt:lpstr>
      <vt:lpstr>Wingdings 2</vt:lpstr>
      <vt:lpstr>Candara</vt:lpstr>
      <vt:lpstr>Tijek</vt:lpstr>
      <vt:lpstr>Tijek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MODNA REVIJA  7.A RAZREDA</dc:title>
  <dc:creator>Alien</dc:creator>
  <cp:lastModifiedBy>Korisnik</cp:lastModifiedBy>
  <cp:revision>8</cp:revision>
  <dcterms:created xsi:type="dcterms:W3CDTF">2014-01-19T19:58:32Z</dcterms:created>
  <dcterms:modified xsi:type="dcterms:W3CDTF">2014-04-30T14:10:10Z</dcterms:modified>
</cp:coreProperties>
</file>