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A528A8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6" autoAdjust="0"/>
    <p:restoredTop sz="94660"/>
  </p:normalViewPr>
  <p:slideViewPr>
    <p:cSldViewPr>
      <p:cViewPr varScale="1">
        <p:scale>
          <a:sx n="73" d="100"/>
          <a:sy n="73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833E1-54D5-4D00-A29E-73EB9B72F1F2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F4C61-41E5-4D4E-941E-0E1AE072B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F41DD-1B8C-4328-BCA8-58EA3EC05C44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92F26-CE3F-4655-823A-9576D4BE2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21E6F-F7AD-4C0E-8FEE-CF080B5911D0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51C7A-EA5F-43F9-B5B8-B6DABEE51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8B676-7CB2-43BF-AC86-284297ADB612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C322D-7810-4882-B691-05BE5B892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5060E-9DD1-457A-B21C-2D2C90DFA849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5F1C7-8119-45C0-97A8-33D93D6D4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DDD35-A2C9-4336-B298-B5B3BF92C69A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A97E-6C50-4AE2-BDE9-EA5170D98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0B457-11C5-4E4D-8AA3-9B52F528FF76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B9259-62EF-4D6D-8A90-A99D406E4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B737D-46E4-4377-B29B-5A0E6F9FCAEA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A61F-F3D6-41B6-9AC6-35AB318E3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2037B-8EDA-4440-BDC7-1E3E5D8AB724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B5AB9-0689-4C0E-8939-2AB666AAB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62540-19D7-43F0-BD91-D464EB441943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ADE00-DCA8-4510-B897-29AE6FB92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24992-A845-4206-9569-B75C81C8D637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C972-C36D-45D8-9E49-36D278D55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EBD6A8-50CE-464B-865C-173782311F22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2540F4-2C38-476C-B176-F80C71BB1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5" r:id="rId1"/>
    <p:sldLayoutId id="2147483934" r:id="rId2"/>
    <p:sldLayoutId id="2147483936" r:id="rId3"/>
    <p:sldLayoutId id="2147483933" r:id="rId4"/>
    <p:sldLayoutId id="2147483932" r:id="rId5"/>
    <p:sldLayoutId id="2147483931" r:id="rId6"/>
    <p:sldLayoutId id="2147483930" r:id="rId7"/>
    <p:sldLayoutId id="2147483929" r:id="rId8"/>
    <p:sldLayoutId id="2147483928" r:id="rId9"/>
    <p:sldLayoutId id="2147483927" r:id="rId10"/>
    <p:sldLayoutId id="214748392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0"/>
            <a:ext cx="8229600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6000" dirty="0" smtClean="0">
                <a:solidFill>
                  <a:srgbClr val="000000"/>
                </a:solidFill>
              </a:rPr>
              <a:t>LESS FACE</a:t>
            </a:r>
            <a:r>
              <a:rPr lang="hr-HR" sz="3600" dirty="0" smtClean="0">
                <a:solidFill>
                  <a:srgbClr val="000000"/>
                </a:solidFill>
              </a:rPr>
              <a:t>book</a:t>
            </a:r>
            <a:r>
              <a:rPr lang="hr-HR" sz="6000" dirty="0" smtClean="0">
                <a:solidFill>
                  <a:srgbClr val="000000"/>
                </a:solidFill>
              </a:rPr>
              <a:t> More </a:t>
            </a:r>
            <a:r>
              <a:rPr lang="hr-HR" sz="6600" dirty="0" smtClean="0">
                <a:solidFill>
                  <a:srgbClr val="000000"/>
                </a:solidFill>
              </a:rPr>
              <a:t>F</a:t>
            </a:r>
            <a:r>
              <a:rPr lang="hr-HR" sz="6000" dirty="0" smtClean="0">
                <a:solidFill>
                  <a:srgbClr val="000000"/>
                </a:solidFill>
              </a:rPr>
              <a:t>OREST</a:t>
            </a:r>
            <a:endParaRPr lang="hr-HR" sz="6000" dirty="0">
              <a:solidFill>
                <a:srgbClr val="000000"/>
              </a:solidFill>
            </a:endParaRPr>
          </a:p>
        </p:txBody>
      </p:sp>
      <p:pic>
        <p:nvPicPr>
          <p:cNvPr id="13314" name="Picture 4" descr="drveć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810000"/>
            <a:ext cx="3179763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f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0"/>
            <a:ext cx="18288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KOMENTARI RODITELJA</a:t>
            </a:r>
            <a:endParaRPr lang="hr-HR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Većina roditelja mislili da facebook nije ni toliko loš,a nije ni toliko dobar. Uglavnom svi kažu da facebook ima i loše i dobre strane.</a:t>
            </a:r>
            <a:br>
              <a:rPr lang="hr-HR" smtClean="0"/>
            </a:br>
            <a:r>
              <a:rPr lang="hr-HR" smtClean="0"/>
              <a:t>Komentar roditelja:</a:t>
            </a:r>
            <a:br>
              <a:rPr lang="hr-HR" smtClean="0"/>
            </a:br>
            <a:r>
              <a:rPr lang="hr-HR" smtClean="0"/>
              <a:t>-  facebbok je u neku ruku dobar jer se možete dopisivati s daljnom rodbinom ili nekim s kim se dugo niste čuli, ali usto je i loš jer vam oduzima slobodno vrijeme i na njemu ima puno hakera (opasnih ljudi).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864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/>
              <a:t>Posljedice prekomjernog sjedenja za računalom</a:t>
            </a:r>
            <a:endParaRPr lang="hr-HR" sz="3200" dirty="0"/>
          </a:p>
        </p:txBody>
      </p:sp>
      <p:pic>
        <p:nvPicPr>
          <p:cNvPr id="5" name="Picture Placeholder 4" descr="umor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153" b="10153"/>
          <a:stretch>
            <a:fillRect/>
          </a:stretch>
        </p:blipFill>
        <p:spPr>
          <a:xfrm>
            <a:off x="228600" y="3886200"/>
            <a:ext cx="3793881" cy="2740025"/>
          </a:xfrm>
        </p:spPr>
      </p:pic>
      <p:sp>
        <p:nvSpPr>
          <p:cNvPr id="23555" name="AutoShape 2" descr="data:image/jpeg;base64,/9j/4AAQSkZJRgABAQAAAQABAAD/2wCEAAkGBhQSEBQUDxAPFBQUFBAUFBAQDw8PFRAQFRAVFBUQFRQXHCYeFxkjGRQUHy8gJCcpLCwsFR4xNTAqNSYrLCkBCQoKDgwOGg8PFykcHx8sKSksLCwpKSwsLCkpKSkpLCkpLCksLCkpKSkpKSkpKSksKSkpLCkpKSwpKSkpLCkpNv/AABEIAKcBLgMBIgACEQEDEQH/xAAcAAABBQEBAQAAAAAAAAAAAAAAAQIDBAUGBwj/xAA5EAACAQMBBgQEAwgCAwEAAAAAAQIDBBEhBRIxQVFhBiJxkRMygaGxwfAHFCNCUmLR4XLxM4KyFv/EABkBAAMBAQEAAAAAAAAAAAAAAAACAwQBBf/EACYRAAICAwACAQQCAwAAAAAAAAABAhEDITESMkEEEyJRI3FhsfD/2gAMAwEAAhEDEQA/APPKlk+afsavh2zzLhzPY7jwVSlxgvYqW3ganCWYxwZ2mWUkLsKyxFHS0aAyx2buI0Y0jsYg5EMaZIoEnwxyiNQtkaiLukm6G6doLGbobo/AYCgsjlEyNqU/KzakjN2hDRk8i0UxumeY7Tp4qMtWA3bcMVGLYM8N6kz2uxR0lkakEZNmzWpFoEZFevDUvWaK1eJYszVg9jLm9TVprQdgbT4D8G+jEU7qGhzFbYrrV1HlnMn0idZXiFta7q04vVshlxqXS2ObjwfRoqMVCCxGKSRKo9PcdhJDN7PD3eiHqhLsXRcPfjn6kcsvsiRQ9X9hJfQGgTIGkuHu9PxKN1LPF59P1guVZrkmyhe1lFeecYrvJIjItEy7mmui+uv2MTaVKTTxJL6JFu+8SW8P55T7QWfuYVz4tT/8don3qNtv2IM0JM5/aVDMs7yys6xaz9MGxsi4nNRaxyzrjHLPHngsX+yasqaqStoxbWcUptyj6xZlbFuN2u0sLEU2pLPDszkvXY6i29HoOyrp6KTXun9zoZvynnNDxXVpV1GtTp1KMnpKEXGdP74kjtJ3qcU4vKfA1YHoyZ40yaitWWMEFo9CwajMI0I0OEwAGv8ACGuiiYBqJESpg4ko2QUdI8AKBwBMBgUMAAmAAAOiNFC9joaBTu1oJLg0ennHiKniZWsWaXian5jMsmeFk1NnuQdwR0dkzYomLYs2qBWBKYtdEloNqrQW1NOL2M2X1Nak9CQiokpvRhY3HNmHtfxxa22fi1GscVGnUnJd8JEe3ttTjVjSpPDks5xnQ439ot5H92blrNrceEstPjj6ozvLcvFGz7DjDyf9no2z9q060VOnvTUkmpNcUy5K6Xp6tHI+CbWdCxpQrLzKOeLy4vVZ6PDLV1tSbe7SpQfVycn9kc+5Qn27Zr3W26cE8yz6a/6MK98aRXyLL7k7t5yXmjFPsv8AJSuNkfrCJTnNl4Y4Lpl3PiGtU+WphdI4iZde0nN5nOef+WToP3BISVDsQds1RUVw5+hsdc8v1LFzbfDUXGPyyi2uyeTV+GPtHGVTdksrdk8dWuX66B3Q/BbfacZYlCSkny6FTaGyaVWW/jdqLhOGj9HykvUTa2yI1M1LaSo1F0WIzxylH8+JSsdpzhL4dzHcnyecxkusZc/TiUla0xVV2irK1lCqo1I6PO7NcJf4fY6ezl5UugKMZrVJofQp4eDRgVGP6mV0bdotCwQ23AmyazCAAAHDaAAHJgIxRGADAFEOAIAoAdEAAOAIVrpaFpkFwtDj4dXThPFFMwbR6nT+KKflOXtnqeJ9QqyHt4HeNHRWLNq3ZhWLNu3Z3GLMsz4DbfiPZHR4mmHsZ5+prUBL6vu02+fBeoW5X2i8y/tgm368kbJuomOCuRg7SUac3WqPWMVCOeuMyZwG0dq0q93Qi8uPxU5J672HlfQ6nxqpTpNQ5Si8f2zxqYuyvBUY7QoN1JTivNPRKO9u5UePN4McOt/9bPTzOoJfv/SPQqs8pNPj2J7K2UVlosqgloktBZvBdRp2zLd8EmVa9IiuL7dZXqXya1l9xXJDKLRHVpFOcRLxJrSTXfeZlVa1WGsX8SPR8fczNmmJekjHvnJS3otprg+hattswqZSeJLjF6NFXaFToLItFm1St5fAVSbSm47+4ly5fVldQhXh5sNP7PqnyYbLuviUI6+an5H6cn7fgZdat+7Vc4/g1Hq+VOo3z6J/j6j2Ky5Y0qlGe7JudP8Alnzj2kvzNilqyKjJNdUye3h5jVhVIwfUPZs0OBKMpcB5pMYAAgAbYABQmAAAAMYCsDgCCCgB0QQUGACEVZaEpHV4HGdRyXiWn5GcbR+Y7vxDDMGcJH5jxvql+Z7H0r/A37Bm3bMwLF6G7aRfRi40dyF0jp8SxCi2tEMjbyzqvc1xTtMyyaao0LUp3stJd239CzTeMfco31XO92WPctkl+JHHH8jK2TCFfWXGk5QlF/zRfy/rsJaeGoq5hUhUqKEG3uPDTl68eGnoYa2tC0qSqVZNQyt7Cy2pLRJc9TY8H7dV3UqzpRmqEMfDlPRylJJyWOST/ElGFRTXyaHkttP4OqZFXeg/eIKsyjYsUY15SznJgXlyqfmllqOr7rmsdTpbvVHKbdtN5POfVGZ6ZrStC3G04yWactHqnF8ilO+lF53so5Sta1aDfwXJpv5H5k+/Z+hLRvLiWVKnFZ5+boO4pq0TUq00dRKzhVe8vLP+paZ9Sz+6tRxJ5fUp7GtZrGexuXOIrXkRaKpmNZ1HSq7y+V6TXWPX6cTori3jKDjJKUZLVYymmc1WvFLOPcv+Hr7ezRnNNrWGdHu8498BGzsmSbGoSoycHJyp58jlq4L+hvnjkzftvmGW1lvZyXKVtutG7EvxPPzu5GjDgKJDgKaDKAjADgG0KNTHFCYAAAA1gDAAEYAwOAIIKCQAIMqIfJ4EyjljUYe1rXeTWUvuc/R8GOTyqif/AKyX4neuK6IhlXwZsmGM3cjTDNKCpGFZeFt35n9+Jt0bGMI4j/kdCbZPFDQxxjxCTySl1kG5gr1l9fqT3CwYO0NpShnE/siWSXj0rji5cLdRzbXJJ8uf1IruHlf9zX+CpSvJzjmWV6mgo+SLfVZz6kE/JMq1TPNv2ubLl8Km4aJJb3dxen/0dB+yaSezoPTOZqX/ACUnn8mbHjHZ0attODXGHlfRrmcZ4J2krC4nY1pJucoyhOHyScoLh6o03Sr9El7f2elyZTuZFhzK1bUnIvFbM+q2Zd1TyzUrGdXZnZqiZk9nJvgT22yFngPlUxzNXZ0MrPU6tnJaQy2slEwfGNfFJqLw28Z+51lxHdRyO247/HkM9Cx2cJS2j51Co2m+D/lkM2heTt6kKlOWJRkmn17ejRZ25s5OPRrVPozmKtWpKSjNuWNE9OempWKT2Qk3HTPozY896Cl1Sf2LlTiih4cpuNCCerUYrPXEUsl+XzGjH6oy5fZk8QACpERAAABqxZKmR7pIhyYoAAAIxBWIAAIKIcAQJLoKkOOMBlSOhBGRYm9CtGOrEfSkeBcVtCqpDq7FpUxHtjpUiegiy2QweENrVsIZaFqyltK6wjM8lXDktVwY+987x7jKFBoxZG5S/wAGyCUYl6jQjjH5Etylu6cFj8SKKwtH9eITXkfHg+WNRvihfkqeJ5v93zHjovdnD7L8HwqXXx51JuUYrcp4SUZLnnnjXCO02jc71LdfHG9u9ua/XQw7KtuSTXJ/9ojkm1LumaMUE4/0dNB6IjqkmVxXB6kVaWhX4OIzrjJm18mhcXK11KkJqesHGXeLT/Ag+mhFGflw5arKyux0tvdU5Y3GuC04GJXt8rUrU774bSkuB1S8WckvJHSbSrr7HMXNPLZZr7dhUeFGWfRY9yvOrkJSthBUjB2lZrU5y02apXVOPLfTa9NfyOk23fKMe70S6tmT4Zt3K5cnxjh+7/7BS0EqbSPXtlR/hos/zEOz/kXoTx+Y9GHEeVk9mSsAAoTEAAADZaFQMUcmAAAAIxGOGsAAQUQ4AsQchRkjjZ1ISUyKbw+HbQbNY/wNjPly5f4JtlUitWnrzHfvCS5+wXMcFV6icHRY/eM8yO5k0tX9hIIi2pqoJNpuWE0s64zh+wk3SGitkFGL+bq+fQnjEVofCIlUNdly3p6CXkkkOoplLaEdfoPJ0hVtnIbWu3G546NZS7cHH3z7iZXFcH+sFPxDV/j45tb8fWOkl7PP0G2tymuJ5s+nqYuHV7Jucw3Xxjw9Bt9PBi2t44yTXLl1XQ25NTWU/wBdCsZeSom4+MrMydFS4+xn1di/Dm50W4b3zbvXq0atak+RnXF9Up8k10eeAcKRZl//AKKpCThXTXSpFZT9Vy+hLVrxmlLejLvFrgP3qdbinF9HqivLY8M8sccLT3YOSKtxJaNFLVcGVNp7TjSi3J68oriyttLxFTp/w6bUpcNPlj6sw7iDlUbm870Xq+vYRRvpCWT9FapcSrP4k+TeIrhFLkbXhqslcdpx49GnlfmZlOhilU7br/JieGar/eIx6t4K1ZFOme3WXyL0JqfEitPkXoS0j0onny6SsaxWIMIAAAAbTBCSCI5McAAAANFY0ABggCIAOZFNj5MjkybHRBUkQZ5Pn+I+qyGZNlESN70e60/2VnEnt559mn68iOcROocSMsMa229VouD0eeou6+CHSf6/MVbZ3hHJD6SG4JII712Bbg9Cld65/XItwZVuFoxnwVdPNPG83CtRmuKckVqFbD7PDXozS8eUM04y/pnn3TRzlvV/hx7ZXsefNHp4no6GncFu22o4PTVc1+uZzULvuPdySVou6Z2lPaEKi8sln+l8UV68MnDXm0txZT15Y0Lngva1evUqKpUcoRxhNLRvvxKq2rItqJtXMIx1ehyviDas5KUItxinh4esl37HW7Ytsxb6YOSv6GW31WvqKuiylaMSlQ0yjUjLegnzi/sQUKaUmnwaNLZOyKlSTUV5V80nnCX+ew7dk0iGqnu+VN7/ACXQd4e2Zu3FNt673Dvrk37mwVNJJcuPcq7Kjm6p+v3wdi6dHXyz1C3XlXoSUhsFoOpnqI8yQ8QGB04AjDIjADcwCQoDkwAAABGNHMicgAcORFGWSVnGA2bIKvYkmV6hNlEiKrLXDIHLGj/7H1OJDN448PwJSKoKNXFRd/xJq3EzL2rupPPBpp/U0qryJF9Q7XGRU6mr76CqWeDTG0qfMqRotNvPP8xPKUTtJmhFD4mPe3koyxGXuFLaNR84+x37quqO/bbVm58QguH5PVmZXvqi4NexoTy4LPRZ7vA3mpWhfCtnJ+LLbet5+mfY4SD/AIf1f4I9P2vQ3qcljimvseVuWMx7v3x/oy5Fs24XaHxkOdXQrb4qnoIaCnf65ydj+ziwxRlPHzTf2WDkLpnp/g+z3LSnpxWffUeO9EMrpWPvaGU0cXf09yevBvHo+56HVpHN7Z2Ym3laPiJkjWxIOzmaGyXUrQhF435JJvllnolPZ8aUFTgsKP3f9TOLtJOnOO89YSi4y7pnoV1q01/Ms/QfC00/2LktNHM7Uo5i1zWpi+HqebuHZv8AA6balLCKPhqxXxHUa13t1PpjiCX8iR2/xbO3XAdBaDeQ9cD0zzgEYo1nTgAxAYHTeARyGb45IkAbvCOQAE2UbqvgtykUbihv6HTg/ZFypxk1yeC+yCztVTjhIkkxGxkNqIr1P0yWbIKkibKIrzyiNyJHMhkTaKIxdtZjupaxnKMf+LbX2N2UtDO2itaa/vX21LbqEFqTKvaRYitMlVvr6k815dSBoZuzi0QfA33llinbpD6aJDqgccindU8k9GpmKT4rT1XIKkCNLGqEacZWNdqhl7TyjyTa1Ddr1I9Jv7nsVeOUeY+MaG7dS/ujF/l+QuVfJf6d7owXEbJkrIpEDWQxpuc4xX80kvdns9nQ3KcYrkkvseVeGLX4l5SXSW8/pqeuNYRbGvky5nuiGcdTJv8ADeOf+zTrTwjNp08ycnzFyb0JDWznr6014HXbJrb9tTfOKcH6x0/AybylzLvhusnGVPvvLvphonhfjOv2Uybjf6F2jTymSbCp5g0kvK1y58WyzeUMxxgl2JQ3U+5aMX91MjKX8Ze5D+QjQp6JiGsQVjQOgIGRAAuzvxkbzIAPZImjcj1VABgGzqli3gACgStjJMAJsdEFQgmsgBNlEV5rUiYoCMdFO9ptzg1wTefXGhI2AEZdKrhcnPRIpw/MACXUcjwsUiRoAKR4IxMEdSAAdktAmLFaM89/aHRxVpy6xa9mKBGfqXxe5yPxBs2KBnNx037O7PNec/6VherPQqoAaIephy+5QvZaY6/gNUMIUCb6zq4VbqGacv1yMSwk870W16PGAAzz6Xhw6nZN86sXGeslwl1Xc1LSGAA24H5JNmPMqbSJpDWAG4zDWNAAAQbkUDgH/9k="/>
          <p:cNvSpPr>
            <a:spLocks noChangeAspect="1" noChangeArrowheads="1"/>
          </p:cNvSpPr>
          <p:nvPr/>
        </p:nvSpPr>
        <p:spPr bwMode="auto">
          <a:xfrm>
            <a:off x="155575" y="-762000"/>
            <a:ext cx="28765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>
              <a:latin typeface="Book Antiqua" pitchFamily="18" charset="0"/>
            </a:endParaRPr>
          </a:p>
        </p:txBody>
      </p:sp>
      <p:pic>
        <p:nvPicPr>
          <p:cNvPr id="7" name="Picture 6" descr="indeksiraj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76400"/>
            <a:ext cx="39957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Box 8"/>
          <p:cNvSpPr txBox="1">
            <a:spLocks noChangeArrowheads="1"/>
          </p:cNvSpPr>
          <p:nvPr/>
        </p:nvSpPr>
        <p:spPr bwMode="auto">
          <a:xfrm>
            <a:off x="762000" y="1600200"/>
            <a:ext cx="2895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7200">
                <a:latin typeface="Book Antiqua" pitchFamily="18" charset="0"/>
              </a:rPr>
              <a:t>Umor</a:t>
            </a:r>
            <a:r>
              <a:rPr lang="hr-HR">
                <a:latin typeface="Book Antiqua" pitchFamily="18" charset="0"/>
              </a:rPr>
              <a:t> </a:t>
            </a:r>
          </a:p>
        </p:txBody>
      </p:sp>
      <p:sp>
        <p:nvSpPr>
          <p:cNvPr id="23558" name="TextBox 11"/>
          <p:cNvSpPr txBox="1">
            <a:spLocks noChangeArrowheads="1"/>
          </p:cNvSpPr>
          <p:nvPr/>
        </p:nvSpPr>
        <p:spPr bwMode="auto">
          <a:xfrm>
            <a:off x="4648200" y="5486400"/>
            <a:ext cx="388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6000">
                <a:latin typeface="Book Antiqua" pitchFamily="18" charset="0"/>
              </a:rPr>
              <a:t>Glavobolja</a:t>
            </a:r>
            <a:r>
              <a:rPr lang="hr-HR">
                <a:latin typeface="Book Antiqua" pitchFamily="18" charset="0"/>
              </a:rPr>
              <a:t> </a:t>
            </a:r>
          </a:p>
        </p:txBody>
      </p:sp>
      <p:sp>
        <p:nvSpPr>
          <p:cNvPr id="16" name="Up Arrow 15"/>
          <p:cNvSpPr/>
          <p:nvPr/>
        </p:nvSpPr>
        <p:spPr>
          <a:xfrm>
            <a:off x="6324600" y="4267200"/>
            <a:ext cx="914400" cy="1143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8" name="Down Arrow 17"/>
          <p:cNvSpPr/>
          <p:nvPr/>
        </p:nvSpPr>
        <p:spPr>
          <a:xfrm>
            <a:off x="1752600" y="2590800"/>
            <a:ext cx="9144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981200"/>
            <a:ext cx="40386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9600" dirty="0">
                <a:solidFill>
                  <a:srgbClr val="FF66CC"/>
                </a:solidFill>
                <a:latin typeface="+mn-lt"/>
                <a:cs typeface="+mn-cs"/>
              </a:rPr>
              <a:t>izradio</a:t>
            </a:r>
            <a:r>
              <a:rPr lang="hr-HR" sz="9600" dirty="0">
                <a:latin typeface="+mn-lt"/>
                <a:cs typeface="+mn-cs"/>
              </a:rPr>
              <a:t> </a:t>
            </a:r>
            <a:r>
              <a:rPr lang="hr-HR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6.d</a:t>
            </a:r>
            <a:endParaRPr lang="hr-HR" sz="96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FACEBOOK?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5181600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r-HR" dirty="0" smtClean="0"/>
              <a:t>Facebook je  društvena mreža,koju 99% ljudi koristi zbog komunikacije koja povezuje  ljude na velikoj udaljenosti.Naši roditelji ipak misle da facebook uopće nema dobru stranu.To nije skroz točno jer,kao što smo rekli,ne moramo se nalaziti i voziti u drugi grad ili tako što.Ali nije niti skroz dobro jer je zdravije hodati i udisati svjež zrak,nego cijeli dan bdijeti nad računalom i iskrivljavati kičmu.Razumijem i kada nam roditelji govore kako je facebook opasan jer ima puno hakera i ljudi koji baš i nemaju dobre namjere.</a:t>
            </a:r>
            <a:endParaRPr lang="hr-HR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Pozitivne strane facebooka</a:t>
            </a:r>
            <a:endParaRPr lang="hr-HR" dirty="0"/>
          </a:p>
        </p:txBody>
      </p:sp>
      <p:pic>
        <p:nvPicPr>
          <p:cNvPr id="5" name="Content Placeholder 4" descr="fb like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676400"/>
            <a:ext cx="4191000" cy="4495800"/>
          </a:xfrm>
        </p:spPr>
      </p:pic>
      <p:sp>
        <p:nvSpPr>
          <p:cNvPr id="15363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smtClean="0"/>
              <a:t>-komunikacija sa udaljenom rodbinom i prijateljima </a:t>
            </a:r>
          </a:p>
          <a:p>
            <a:r>
              <a:rPr lang="hr-HR" smtClean="0"/>
              <a:t>-omogućuje da se ljudi mogu čuti u svako doba dana</a:t>
            </a:r>
          </a:p>
          <a:p>
            <a:r>
              <a:rPr lang="hr-HR" smtClean="0"/>
              <a:t>-pomaže u ostvarenju novih prijatelja</a:t>
            </a:r>
          </a:p>
          <a:p>
            <a:r>
              <a:rPr lang="hr-HR" smtClean="0"/>
              <a:t>-a najbolje je to što je besplatan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Negativne strane facebooka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648200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r-HR" dirty="0" smtClean="0"/>
              <a:t>-ima puno hakera koji vam mogu provaliti u facebook i otkriti vaše osobne podatke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r-HR" dirty="0" smtClean="0"/>
              <a:t>-oduzima nam vrijeme za učenje i igranje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r-HR" dirty="0" smtClean="0"/>
              <a:t>-uništava nam kralježnicu i vid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r-HR" dirty="0" smtClean="0"/>
              <a:t>Sve više vremena provodimo doma za računalom nego u prirodi</a:t>
            </a:r>
            <a:endParaRPr lang="hr-HR" dirty="0"/>
          </a:p>
        </p:txBody>
      </p:sp>
      <p:pic>
        <p:nvPicPr>
          <p:cNvPr id="7" name="Content Placeholder 6" descr="fb unlik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32275" y="2057400"/>
            <a:ext cx="4683125" cy="3200400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4800" dirty="0" smtClean="0">
                <a:solidFill>
                  <a:schemeClr val="accent5">
                    <a:lumMod val="75000"/>
                  </a:schemeClr>
                </a:solidFill>
              </a:rPr>
              <a:t>ŠUME?</a:t>
            </a:r>
            <a:endParaRPr lang="hr-HR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hr-HR" dirty="0" smtClean="0"/>
              <a:t>Šume proizvode kisik i izvor su energije. Kada nas nešto jako muči možemo otići u šumu i tamo se opustiti(naći svoj spokoj).Od šume dobivamo hranu(npr.orahe,divlje jagode,lješnjake itd.) Koliko mi znamo,šume su jako korisne i nemaju negativnu stranu.Od šume ne dobivamo samo hranu nego i garnituru.Stanište je za životinje.Puno je ljepše imati neku malu kolibicu u šumi,nego veliki stan u bučnom gradu.A do sada još uvijek nije napisana nijedna bajka u vezi facebooka,nego su prilično sve bajke napisane o šumama.</a:t>
            </a:r>
            <a:endParaRPr lang="hr-HR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62000"/>
            <a:ext cx="85344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9600" b="1" i="1" u="sng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Bez šume ne možemo živjeti!!!</a:t>
            </a:r>
            <a:endParaRPr lang="hr-HR" sz="9600" b="1" i="1" u="sng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" name="Picture 2" descr="šum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243138"/>
            <a:ext cx="3581400" cy="439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038600" cy="4602163"/>
          </a:xfrm>
        </p:spPr>
        <p:txBody>
          <a:bodyPr/>
          <a:lstStyle/>
          <a:p>
            <a:r>
              <a:rPr lang="hr-HR" sz="3200" smtClean="0"/>
              <a:t>Puno je bolje i zdravije vikend provesti u prirodi(nacionalnom parku,parku prirode ili nekim prirodnim znamenitostima).</a:t>
            </a:r>
          </a:p>
        </p:txBody>
      </p:sp>
      <p:pic>
        <p:nvPicPr>
          <p:cNvPr id="19458" name="Content Placeholder 4" descr="plitvička jezer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78325" y="3505200"/>
            <a:ext cx="4802188" cy="3352800"/>
          </a:xfrm>
        </p:spPr>
      </p:pic>
      <p:pic>
        <p:nvPicPr>
          <p:cNvPr id="19459" name="Picture 5" descr="velebi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0"/>
            <a:ext cx="4800600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0" y="304800"/>
            <a:ext cx="426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200">
                <a:solidFill>
                  <a:srgbClr val="C00000"/>
                </a:solidFill>
                <a:latin typeface="Book Antiqua" pitchFamily="18" charset="0"/>
              </a:rPr>
              <a:t>Park prirode Velebit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48200" y="3352800"/>
            <a:ext cx="3657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200">
                <a:solidFill>
                  <a:srgbClr val="FFFF00"/>
                </a:solidFill>
                <a:latin typeface="Book Antiqua" pitchFamily="18" charset="0"/>
              </a:rPr>
              <a:t>Nacionalni park Plitvička jezera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rirod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228600"/>
            <a:ext cx="4419600" cy="3276600"/>
          </a:xfrm>
        </p:spPr>
      </p:pic>
      <p:pic>
        <p:nvPicPr>
          <p:cNvPr id="6" name="Picture 5" descr="facebook_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419600"/>
            <a:ext cx="58674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362200" y="3200400"/>
            <a:ext cx="38862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9600" b="1" i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V</a:t>
            </a:r>
            <a:r>
              <a:rPr lang="hr-HR" sz="96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S</a:t>
            </a:r>
            <a:r>
              <a:rPr lang="hr-HR" sz="9600" b="1" i="1" dirty="0">
                <a:latin typeface="+mn-lt"/>
                <a:cs typeface="+mn-cs"/>
              </a:rPr>
              <a:t>.</a:t>
            </a:r>
            <a:endParaRPr lang="hr-HR" sz="9600" b="1" i="1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145 -0.82586 C 0.23715 -0.79602 0.21302 -0.76596 0.2092 -0.72132 C 0.20538 -0.67669 0.25798 -0.61263 0.23854 -0.55735 C 0.21909 -0.50208 0.11128 -0.44103 0.09236 -0.38945 C 0.07343 -0.33788 0.1401 -0.3129 0.12465 -0.24792 C 0.1092 -0.18293 0.02083 -0.0414 5.55556E-7 -3.50601E-6 " pathEditMode="relative" ptsTypes="aaaa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acebook.jpe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1516063"/>
            <a:ext cx="7162800" cy="4935537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188</TotalTime>
  <Words>324</Words>
  <Application>Microsoft Office PowerPoint</Application>
  <PresentationFormat>On-screen Show (4:3)</PresentationFormat>
  <Paragraphs>19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Predložak dizajna</vt:lpstr>
      </vt:variant>
      <vt:variant>
        <vt:i4>2</vt:i4>
      </vt:variant>
      <vt:variant>
        <vt:lpstr>Naslovi slajdova</vt:lpstr>
      </vt:variant>
      <vt:variant>
        <vt:i4>12</vt:i4>
      </vt:variant>
    </vt:vector>
  </HeadingPairs>
  <TitlesOfParts>
    <vt:vector size="21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Apex</vt:lpstr>
      <vt:lpstr>Apex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 FACEbook MORE FOREST</dc:title>
  <dc:creator>TINA</dc:creator>
  <cp:lastModifiedBy>Korisnik</cp:lastModifiedBy>
  <cp:revision>21</cp:revision>
  <dcterms:created xsi:type="dcterms:W3CDTF">2006-08-16T00:00:00Z</dcterms:created>
  <dcterms:modified xsi:type="dcterms:W3CDTF">2012-12-07T13:40:36Z</dcterms:modified>
</cp:coreProperties>
</file>