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1" r:id="rId3"/>
    <p:sldId id="262" r:id="rId4"/>
    <p:sldId id="257" r:id="rId5"/>
    <p:sldId id="258" r:id="rId6"/>
    <p:sldId id="259" r:id="rId7"/>
    <p:sldId id="260" r:id="rId8"/>
    <p:sldId id="261" r:id="rId9"/>
    <p:sldId id="266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807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188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50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4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57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335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741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097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3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932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225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EF4E-B396-4896-95E4-E71023DA1DAA}" type="datetimeFigureOut">
              <a:rPr lang="hr-HR" smtClean="0"/>
              <a:t>9.11.2020.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79881-F1C8-4019-ADBC-7A593CEE33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60229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creativecommons.org/licenses/by-sa/3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www.ucitelji.hr/Naslovnica/Dabar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482284"/>
            <a:ext cx="9144000" cy="1372643"/>
          </a:xfrm>
        </p:spPr>
        <p:txBody>
          <a:bodyPr>
            <a:noAutofit/>
          </a:bodyPr>
          <a:lstStyle/>
          <a:p>
            <a:r>
              <a:rPr lang="nl-NL" sz="5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Dabar je više od natjecanja, </a:t>
            </a:r>
            <a:endParaRPr lang="hr-HR" sz="5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67000" y="3526972"/>
            <a:ext cx="6858000" cy="855617"/>
          </a:xfrm>
        </p:spPr>
        <p:txBody>
          <a:bodyPr/>
          <a:lstStyle/>
          <a:p>
            <a:r>
              <a:rPr lang="hr-HR" dirty="0"/>
              <a:t>Rujan 2016.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1524000" y="1854927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Dabar je izazov!</a:t>
            </a:r>
            <a:endParaRPr lang="hr-HR" sz="6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327942"/>
            <a:ext cx="9144000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93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497" y="198972"/>
            <a:ext cx="10313276" cy="659634"/>
          </a:xfrm>
        </p:spPr>
        <p:txBody>
          <a:bodyPr>
            <a:normAutofit/>
          </a:bodyPr>
          <a:lstStyle/>
          <a:p>
            <a:r>
              <a:rPr lang="hr-HR" sz="4000" dirty="0"/>
              <a:t>Miš i sir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254" y="1236979"/>
            <a:ext cx="3133725" cy="29527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787" y="2334981"/>
            <a:ext cx="4019550" cy="3257550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5630918" y="1759578"/>
            <a:ext cx="5186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Kojim će putem miš doći do sira?</a:t>
            </a:r>
          </a:p>
        </p:txBody>
      </p:sp>
    </p:spTree>
    <p:extLst>
      <p:ext uri="{BB962C8B-B14F-4D97-AF65-F5344CB8AC3E}">
        <p14:creationId xmlns:p14="http://schemas.microsoft.com/office/powerpoint/2010/main" val="477315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496" y="153877"/>
            <a:ext cx="10329041" cy="855116"/>
          </a:xfrm>
        </p:spPr>
        <p:txBody>
          <a:bodyPr>
            <a:normAutofit/>
          </a:bodyPr>
          <a:lstStyle/>
          <a:p>
            <a:r>
              <a:rPr lang="hr-HR" sz="4000" dirty="0"/>
              <a:t>Mjerne čaše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4364" y="2987590"/>
            <a:ext cx="10849303" cy="3663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err="1"/>
              <a:t>Dabrica</a:t>
            </a:r>
            <a:r>
              <a:rPr lang="hr-HR" dirty="0"/>
              <a:t> Tea ima isti set čaša. Ona je napunila brašnom</a:t>
            </a:r>
          </a:p>
          <a:p>
            <a:pPr marL="0" indent="0">
              <a:buNone/>
            </a:pPr>
            <a:r>
              <a:rPr lang="hr-HR" dirty="0"/>
              <a:t>čaše kapaciteta 125, 500 i 2000ml. Njihov otac, dabar Damir, ima isti set mjernih čaša i sve su prazne. Koji je najmanji broj čaša koje treba napuniti dabar Damir, ako u svoje čaše treba prebaciti svo Darkovo i </a:t>
            </a:r>
            <a:r>
              <a:rPr lang="hr-HR" dirty="0" err="1"/>
              <a:t>Teino</a:t>
            </a:r>
            <a:r>
              <a:rPr lang="hr-HR" dirty="0"/>
              <a:t> brašno?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5212" y="1488036"/>
            <a:ext cx="3276600" cy="19526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52247" y="860992"/>
            <a:ext cx="10581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Dabar Darko ima set mjernih čaša. Kapacitet čaša redom iznosi: 8000ml, 4000ml, 2000ml, 1000ml, 500ml, 250ml i 125ml. Čaše kapaciteta 4000, 1000, 500, 250 i 125ml napunio je brašnom.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387366" y="5093391"/>
            <a:ext cx="3895395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1 mjerna čaše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2 mjerne čaše</a:t>
            </a:r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489" y="5083651"/>
            <a:ext cx="4005419" cy="14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30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9241" y="128643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Mobiteli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9241" y="1103587"/>
            <a:ext cx="11193517" cy="5565227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hr-HR" sz="4500" dirty="0"/>
              <a:t>Obitelj </a:t>
            </a:r>
            <a:r>
              <a:rPr lang="hr-HR" sz="4500" dirty="0" err="1"/>
              <a:t>Dabrić</a:t>
            </a:r>
            <a:r>
              <a:rPr lang="hr-HR" sz="4500" dirty="0"/>
              <a:t> ima 3 mobitela s praznim baterijama. Da bi se napunio svaki mobitel, potreban je jedan sat punjenja. Obitelj </a:t>
            </a:r>
            <a:r>
              <a:rPr lang="hr-HR" sz="4500" dirty="0" err="1"/>
              <a:t>Dabrić</a:t>
            </a:r>
            <a:r>
              <a:rPr lang="hr-HR" sz="4500" dirty="0"/>
              <a:t> ima dvije utičnice i dva punjača.</a:t>
            </a:r>
          </a:p>
          <a:p>
            <a:pPr marL="0" indent="0">
              <a:buNone/>
            </a:pPr>
            <a:r>
              <a:rPr lang="hr-HR" sz="4500" dirty="0"/>
              <a:t>Koliko im je najmanje vremena potrebno, da napune sva tri mobitela?</a:t>
            </a:r>
            <a:br>
              <a:rPr lang="hr-HR" sz="4500" dirty="0"/>
            </a:br>
            <a:endParaRPr lang="hr-HR" sz="4500" dirty="0"/>
          </a:p>
          <a:p>
            <a:r>
              <a:rPr lang="hr-HR" sz="4500" dirty="0"/>
              <a:t>3 sata</a:t>
            </a:r>
            <a:br>
              <a:rPr lang="hr-HR" sz="4500" dirty="0"/>
            </a:br>
            <a:endParaRPr lang="hr-HR" sz="4500" dirty="0"/>
          </a:p>
          <a:p>
            <a:r>
              <a:rPr lang="hr-HR" sz="4500" dirty="0"/>
              <a:t>2 sata</a:t>
            </a:r>
            <a:br>
              <a:rPr lang="hr-HR" sz="4500" dirty="0"/>
            </a:br>
            <a:endParaRPr lang="hr-HR" sz="4500" dirty="0"/>
          </a:p>
          <a:p>
            <a:r>
              <a:rPr lang="hr-HR" sz="4500" dirty="0"/>
              <a:t>1 i pol sat</a:t>
            </a:r>
            <a:br>
              <a:rPr lang="hr-HR" sz="4500" dirty="0"/>
            </a:br>
            <a:endParaRPr lang="hr-HR" sz="4500" dirty="0"/>
          </a:p>
          <a:p>
            <a:r>
              <a:rPr lang="hr-HR" sz="4500" dirty="0"/>
              <a:t>1 sat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555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793" y="223235"/>
            <a:ext cx="10515600" cy="1325563"/>
          </a:xfrm>
        </p:spPr>
        <p:txBody>
          <a:bodyPr/>
          <a:lstStyle/>
          <a:p>
            <a:r>
              <a:rPr lang="hr-HR" dirty="0"/>
              <a:t>Narukvica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793" y="1340069"/>
            <a:ext cx="10802007" cy="483689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Ema je pokidala najdražu narukvicu. Pokidana narukvica sada izgleda ovako: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pl-PL" dirty="0"/>
              <a:t>Koja od prikazanih narukvica prikazuje narukvicu dok je bila čitava?</a:t>
            </a:r>
            <a:endParaRPr lang="hr-HR" dirty="0"/>
          </a:p>
          <a:p>
            <a:endParaRPr lang="hr-HR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523" y="1924173"/>
            <a:ext cx="3200400" cy="619125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91" y="3537799"/>
            <a:ext cx="6840671" cy="21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07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160339"/>
            <a:ext cx="10893425" cy="911716"/>
          </a:xfrm>
        </p:spPr>
        <p:txBody>
          <a:bodyPr>
            <a:normAutofit/>
          </a:bodyPr>
          <a:lstStyle/>
          <a:p>
            <a:r>
              <a:rPr lang="hr-HR" sz="4000" b="1" dirty="0"/>
              <a:t>Navigacija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1072055"/>
            <a:ext cx="10893425" cy="510490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Ana i Boris su u potrazi za blagom. Posjeduju mobitel koji im pokazuje smjer u kojem se nalazi blago. Kutije na karti pokazuju gdje se blago nalazi. Ana traži kutiju broj jedan, a Boris kutiju broj dva.</a:t>
            </a:r>
          </a:p>
          <a:p>
            <a:endParaRPr lang="hr-HR" dirty="0"/>
          </a:p>
        </p:txBody>
      </p:sp>
      <p:sp>
        <p:nvSpPr>
          <p:cNvPr id="4" name="AutoShape 2" descr="data:image/png;base64,iVBORw0KGgoAAAANSUhEUgAAAosAAAHLCAIAAAAvOEWxAAAgAElEQVR4nOydd1zT197H6bj39q7ee5/nPve2dVRrbW2r1U6tUhWCiuDee+Pe4lZU9oaQELITpmxR9gbZkD0ge09WBhuS+PxBS6kiMyEB83l9/gLyG+f8yPv3Ped7vsfmhVVWWWWVVVZZZXmyMfcFWGWVVVZZZZVVQ8hKaKusssoqq6yyRFkJbZVVVllllVWWKCuhrbLKKqusssoSZSW0VVZZZZVVVlmirIS2yiqrrLLKKkuUldBWWWWVVVZZZYmyEtoqq6yyyiqrLFETIrRer9doNCKRqKSkBIFA+Pn53bp16/Tp0y5WWZLOnTt3//794ODgmJgYAoEgl8s7OzuN9QC9JCdH5y8++/Lbxd+96q8WLJw/7zMXF5dT00guLi5D3uzU9bZt28zdqMbX9m07zN6wRvTS75ceP37c3I1qZJ08eXKl7Sqzt60RPf+Tzz6fv2DIXy368uuZH84azTfq+And3NwcHx/v4eFx4cKFE1ZNHbm6uvr7+xcUFHR0dIy791+n9eucggKD6+n1rxoOQ8z/ZP6JEydOTiO5uLgMebNT18ePHTd3oxpfJ06cMHvDGtG1NbXHj0/DbkIikWZvW2OZRqWdO33O7d6DIX+bmJD42bzPR/ONOh5Ct7e3Z2Zmnjlz5vhQMjeArBqt7t27R6PRent7x/EMvE7r1znFxT0e8lfZWTnTktBGbD1L0KmTp8zdqMbX6dOnzd2uxpRKpTpxfFr9H/UrIyPD3E1rNOn1+vt37oPCwEP+tramdsH8L0ZznDETmsvl+vn5nThxYkg8G13mptg0l4uLCxaLbWtrG+tj8DpZCT3VZSW05ctKaMuXGQhtMBhqampOnTo1OWwek8xNuqktV1dXpVI5+idhGFkJPdVlJbTly0poy5cZCE0mk69cuWJuFk9U5qahhcrd3d0okLYSeqrLSmjLl5XQlq/JJjSLxTp37py58WpZMjdVjSkXFxdvb++Jz0lbCT3VZSW05ctKaMvXpBJap9N5enqaG4hTWObm72iFwWD6+vrG8Bi+Iiuhp7qshLZ8WQlt+ZpUQre1tZ08edLcmLPq+HETw/7SpUssFmsMj+ErshJ6qstKaMuXldCWr0kltEQiGR9Ojh07dvjw4QMHDuzbt2/nzp1bt27dbJVptG3btl27du3fv//gwYNHjhwZN8thMNgYHsNXtH6d0749+9wfebzqo0eOTUtCD3mzU9f79u4zd6MaX/v37Td7wxrRbvcfHJ+O66HPn7tg9rY1lh89dF/n4Lht8/Yhf3v29Lk5s+cajdAikWisbD506NCWLVvWrl27evXq5cuXL7NqsmRra2tnZ7d+/fodO3YcO3ZsrB13+vTpxsbGcRP6wvkL69aue52379iCSfSOSvadHk4CPki97up7/4R70Fkz2sP/TNClI+G794L37/W7d8I9cEJHA2PuTaSP4pEeaV53M2/cyLxxM83rbjzCIyrJzN2ESfAGo++Zt4+Ma6+Q84g4jxFvHBnn6R9248bdU8dO7t28xennFbY/LV0+Jq/8eeWGjesPHtlx4eqR+x7ngyC3UY+9TNRNiFgPf/AVo7SPT8hlOCI8EhM1fiNQ8KvXI3bvQ9y8E4nGjusgkVcuXxnmy3Dd2nXmIfTRo0e3bt26YsUKc6PKqmUrV67cs2fPWDmdnJw8bkJ7e3sP847sevNiDRtdx8NOdeNZaG5iaKOvF700wmyXwcXimWhGfrgywFvp58V+GoZjm+EycBwMnomm1MJ48SFKf68mL08Z2I+dASLSUGbvpmnvGja6kokqr0c8p8GKSRHJ+X7B8KsXb+zfssPhm28Wzvxw1kf/nfE6z/hg5uwZs+fM/viTOXM//WTegs/n/7Ti222711xw3esVeh6T/CC3OqyWgzH7PY7FkXhBDL+pQqefQDKNTtenUGqQaFVgSE8D44XBML7DGAyG5OTk4ccMRnMcIxN6586ddnZ2Pw0rc2PrzdJPP/3k4OCwb9++0RP65s2bXV1d43su3wRCU2rgImSAEBtIxiPMcgE4DoZWCeXFh8iBPkJsYENhOKFhslsVx8ZQqmHs9DARKkAK9hMjAzipQHppBJGCquOav4+mpcsbEJkVIdHP3EGYG+6BZ67cPnj01JatOx3s7JctWbJw7uw5w/B45kezvvzi8xW23ztvtjtwbOOF6/vcfE4Gw66ik9xSCvzzceAq1hR+o8Lxoxpk2TIVpaO75cWLcTL1hd7Qy+a0JSVrkOjuWpyhq3ucx3nx4oVlEnrjxo3Lly8fHs9WmUW2trZ79+4dJaHPnTsnkUjG91xOe0Iz8sObPD3ZT8NwbPOEF7QKqDzMt9nDg5cYQqhH4yYdhwQ6kpMSqvTzavL0FCMDaRVQPAuNm2LB1hRwDQeTWRkaHnXzhtuR3fvXL132zby5n8yZPefjmbNnzZg188OZw/D4o//O+HTePMDa5cfObHMPPBuV9qiQEF5ej6hkIKtYqBoOupY7ffqLoyzp7FUZDPrxfWX1S69SaaNiW/0CuuvwhomtZ+mXZRH62LFjTk5OI+J52bJlS5cuXbrCdrnjxlU7DjgcPLnuyOkp78Nm8qGTgJ37f3bc8NPyFUuXLu0Pl4fR8uXLt23bNpoR7zNnzjCZzPE9l9OY0IR6NDcVKAX70cqhk3xqHAdDxiFYGWFSiJ8kwp+VHkagT2rEQ6Ch6GURnFSgBOovA/kKYoIbCsIJ1nFsHhbHi8Lxo3D8KDw/Gs+PxvGjxvTxSiYqpzosPtsbFnfHL/yS6/3DB49tcnRe+f33Xw8fE8/6aNaCz+b/8MNie4efNm8D9IfF7oFnwqNuJeT4FBEhtdN5JCOSJEpkyvPkakp3n3Z831S/yGDoE4raMzI1UERHfqFerZnQ0X53YEsi9Ih4Xrp06Q+2K+2uerjE5vlkVwNLSKDK+vAaNqSOY4muHY3ZZnYNC1xRDywmhuRW30vI3X39wQrbn4fntK2t7Z49e0Yk9KlTp/B4/Piey+lKaEI9Wgz3l4J9iRTkJJ+aWgsXoQIbfb2EUUGUWjieMXkNiONi6KURIlSgMsBbDvThpAIpODih/k2PmPH8GIY8V6aitHU3dvWqf7Wmq1fT0dPSpGXxGp+TRUlDfraWi3laGgREul66uX/zdsCPS79ZvPirLxZ89smcucOHxZ/N/9QO8NOh4xtvux8Lj7yZlOebUR6SWwsqJkWU1yNq3oweIQriBU0Vmk5pT1+7Tj/R8ko6ZaM2Jk4VCuosK9drtC/0E4rCX5KlEPrYseNbtmwdLm5eYbtyz9G98DT/Gh6GIo6kmtuUKWPsGA3D829jkjbvO7RixYrXdceKFStGnJM+efJkRUXF+J7L6UdoHBdLrYbJwnz5ccG4SRwbJDSgaWVQETJAHuLDSwghkSfvzQDfgKbWwDgpQDnQRwby5SWEUKtgbziV63hYkjBR2Fyt7ZLrDSOPgnZ2dvKFrIq6rLhnfkCU6/X7h/cedLL9+fu5H782Mp47e85XXy748cclq+2XOm1cdejE5htuR4JhV+MyPYuIELPfvlmM58dQxCkMWbakFd/WpZzgUPYv0ul0ckVHdq46HNr+LEPf2mqEY74iSyH0oUOHVq1atfz3+umnX7x0+8FjiNTASqYR2GxuXpqOrMY1tKrhYUzapl17XwfpNWvW9C+YHobQ5eXl43supx+hGbnhimBvRi4Yz5okROE4GGYOWBruJwX7MfLDidTJy70iERHclFAZyFcG8mU/DaPUwvGTnoNmgcbxo/hN5Z09rcMQwqA3yOXyosKicDDkwrmL27Zst1tp/+3i7+bN/fR1SJ4za87y5d/u2ud49c7BINhVTMqDxFzfrMrQEgq0hvNGNztR8JitKFJo6rVdiu5erd6gG9/X0avqUyjaUp6owyM6i0t0jU3GOuyrshRCOzs7Lx9KP9n+bLv3mGtRA9ZKX3M4ooyy+9ipFStsB96WBrxixYpdu3ZbCT2i8Qw0LzFEEehNrZqUiWcullCPbigMlwf7yIE+Dfnhk3SnXCyBjqKVRYiRAUp/bzHCf/In2i3bkfzG8sFs7u3t1ag1CrmCx+MVFRUFB4UcOnB48aIlH30wVBL1h7Pmzfn0qy8WfrN48Q8/LN6wefUF173B0KtPigKqp87/gqmNF8SQhIl0Sbq4BdfWpTBOrDxYOp1ere7IzlUFhbanPdNrjbbf7utkEYTet2/fihUrXsXzslV26++HeFfzsOYG6lSEq7GMqGNf9grsrxjzkgAAgJXQdTxseT0q7lnQkH6cGvg0zCPbwy05yreUYvJVVUQaivMEKAvzFaED64shkzPZjGNj60sggpggGchPiAlk5IFJRPOsH7Nkc5QlfbqexsbG6qrquJg4T3fP0yfPbN28bfmyFfPmDB0ff/7pAqd1zhfOXgjwC4iLfZyfl19VU1yMw1QyrLl1vzNZlMxVlsjVNHWnpKtXa3wwv3jx4sULnVzRnpGpBkM68wt1Mvm4lziPSRZB6A0bNgwRPS9f/vPFBwG1Ait6zW4MUXDm1v0hBzn2799vJXR+HfTCxcvD+9LlK89KQKa6Bi4Wz0BzngCb3D2lEH8iaaKArOVia7mYEczB4JloZha4ycdT6efFSQUS6i2oU8zuGg6mioWqYCDTy4O9Qy4ePXrom6+/fV3Rj1kfzf545pxPPv7kpx+XX7xwKS72MY/Le+mfolfXRROnmf2+LMQ4fhRJmCBVkbp6J5aGPaIMBkN7R3t6RquHd3vasxcT3rhvrCc3M6GPHDkCAABe/uJfscL27J2HlVwrfS3EyDqWy7Wbtra2L3WUs7OzldDmJTSlFs5NDJWF+Qpigmnl0IkvsK7hYGKeBIZC3Yc3GuwuA/kJI4PqiyYpWLd8l1KgCTneQNT12+7HDrtsXuNou/CrBTM+GCK5+tO5n660XbVvz/4b12+CgKC0J2kEArG5udnw+sisUcMY6yqs6Wc8P4Yhy5G2krRdimHayljSyeUdufkaKLwjK6dPKp2cuHmwzE/oAwcOrFy5cvnyFYO9dNuBG3lkK1lNZMy4DKug79iz9yVCr169+ujRo1ZCm4XQJBJSjAxo8vbkPw4m0FHGSpOuZmMCQQ9HvKP7t1wJ9UY76dR1FROFTXl45fZBh7XLF3w2/5M5c2fPnD0klRd+sejwwSNgUHhtTW1rS2tbW1t3V7dON9r0JUFTldlv1owmCuMlrfjuvrbR5MBPXPq29va0Z62+AR3pWfq2NuOuoRq9JpvQx17R3r17bW1tf0/o5U6+KAhBZHaSjcFkEYYsQpOEv5goeK1//RsMWYglG/8ex0ffUZksug9GvZQxsGrVqkOHDlkJPZmExrExtEooPyZYFubLfxxi9KKhoyT0HbcbZm/5yXcBPvxxphc48uY9L5cDRzfY/vz9xzNnvwrjT+bM/f77xWvX2x46ui0oyLewoFAul4/vf2FAjVrWGxhD4/iRDFl2UxtbP+GFy6OSXt8nk3UWl6phiLbUtD6JGeLmwTI/oXfv3r3i9/p+78nbz9nmh+4wFCSLMGQRhiREkwQoAh+J5yHq2LAaZkRlfXg5FVRKDishAYsJwEJ8aCEutLAutKAutAAHLCaElRBBpeTwMiqknA6tZsBrWUgcF0Xgo0m/kpssMiFiJ2xkLXPnzl2DO2vlylUHDhywEnrSCE2phUtgAfIQH2YWiEhBmmIBlZXQL7mKhYp+5n7d7cj6DSt/+GHxFws++3jWx0Osepr98Wr7ZWcu7QpDXU/O98uqCi2lQGWtVMO4Kzz/Xjp9D6+xzOytMZmmS56pOyV9+gmVth69+uSKtsRkVWhYe1aOTtlorrh5sMxP6O3bt/8e0LYrIrLRZPNjeAgwk4RoogBF4MPrONAqRng5FVhECMqt9st47p1a8CD22W3E4+vh2KtA5OXgiAv+4HM+oWc8g067B5zxCDzrHXLeD3QxEHIlFH4NhL4Ji74XmeKRlOP7rDgguzKkoA70nAypqofVshB4HoooQJOEGIo5aE0ewQHYeFtb20GEXvm6St1vDqGLCLA7bjfv33B9cPXa3Xs37rjdfNX3Ht7Kqhj/wiccB0MiIHjxIYpgH15CCKHehNm8bziha9jofDw4tdAfEX/vutthp42r5s355JW1TzM/+/TTb79dtHL1j7v3r7/v7RL9zKO8/neDGXh+jKR1nDX1XifDC4NSU08VP8HxpnMwjeNH0cRpSk3D5AxoG3p6+qTS9qfpalB4e1q6rrllEk46Spmf0P1bTA5o2YbtZzKJZofxL0imiDFkEZosRBEFCBw3opoBek4Oyqv2Tit6EPvsBiz2vC/w+O2H+85d3nb4+MZde522bHXcuGmd04a1653WrHN0WLMW4OBgDwDYAxwAa9Y4rF23xnH9WidnR+eN6zdt2bB919b9h/acPHfk2p3Tj/yvhaHuRaV6JOf6Z1UAiwmQynpYLQtB4KFIAjRZNHJsPRJZjeY6trOz80B//fzzz1ZC17Ax1ZlhTG93XGJwCQ5WTIQPYRK8mjXOayZSkfzYYEWwNycVSDb9QqYaJjo4yO1NI3QxOQIRf9f13uGtOx1Wrvpx4VcLZn308q6Ln8yd6+i88tKN/aGIa9FPH6U/D35Ohw95NBw/StJKGP/+SMPJ0NPX1tou4CpLcfxos7eb0U0SxjdpWb26ThM03SvS6XvrGdqYODUE2lVRqWtqMu+Y9kvS6/V9fbrExCTzEnrbihW2A/7p9C1gHX+S6Dus0WQhksiH13EgFfSQQrxveolb7DNXSOQ579C9Zy45b91ub29vb2+/Zs0aJyenzVu27Ny588QJl1t37nh4eYcAwxAo9OOEhIysrJLS0ty8/OTUJ9jIKDAE4uMfcP/Bg0tXru7bv3/btm0bNm5ct24dAACws7Nb67h++6FjJ+56XA6F30UneaYWBOVWg55TYDUsJIGPJgoxZNHkkfj1PnnpqpXQv30XczD0CqgywJuRDzbywblYAh3FeRrW5O0pxAZOwi4XeAaaXhohCfV56n4/NPB+EPjhMIZgvMze+ON2NRtdSoHm1oIinzy6cuvAKrsfX+XxrBmzP503b+FXCwAOy6/ePhj9zGPUZasjOYpiI1awep10+l6ZmkKTpBGF8Xh+jNlbdcKOZMhyJofNhu7uPoFQg8aqAoK7ysqNsg+VcaXT6ZAozIWLl8+cOWtOQm/bts12kNZdc48gjpA/ZdJhXjRZhCIJEDgupKohtAjn87T4XmTyGY+Afecub9l30HHDJnt7wDpHR5eTp4KCguLi4jIyMysqKxlMZlNTk1arVWm0LWpNk0rTqNIoWtWyFrWkWS1tUctb1UqVukmlaVZrWjVajVarVquFQiGeQMgvKEhOSUEgENdv3ty6bZudnd0ax/Ubtu/adfz08VsPXcMj3RNzAnOqwc+psBoWisBHk4RokpFRjR6Lb/gDbW1/eaP6+ec3epQbx8awn4UpA7zrSyDGnRIm0FGcNGD/GipqtcnLWRPoKHZ6mCTCX4QKaCiATNeVzZUMZMwzjwd+pw6d2GS/5qcvFnz+atL1ooVfbNxid8F1rx/4UlTao7w68Fj3WOQoSya+H8PoZXhh6O7VqjslCjWd11hGkzydigllROFjmYrSpxvnjvJjaK7Ozu7aOi02SoOJ7Mbh9W0mrws2PlkooTe4g6FE82RLockiFJEPr+OAyij+WRUP4tKvgrH7zl1d6+hkZ2dnb2+/Zu3aK1evZefmtrS0tLW1tbW1advamtUaSbOKpWjBS5qe85XFXGUBR5HPUeRxlLkcRQ5bkc1W5LAVOWxFLkeRx1EUcJVFXGUJT1ktbKTLmgVNrcpWtVqrHTggjUYLCA7esm2bvb19/3m37j98zjv0DjrJO60wpBAfUcVA4vmjh/SY6Dsa3w9Hr1q1qr+/3vB56P5ynsblGY6DYeSDm7w8pRC/SdgCC8fGsNJBTV4eMqAvtWboMdsp7VouprwBAYm6tWuf48ezh8jwmvHBzI9nfgxYs+Ke14n0suAJno4iSu7qVY/vsTeWdPru5jYOW1EwVQJrkjC+vbvR5O1iMHQTiK2+AepQUC+Xa/LTTUyWSeift4ES4aTJJTRZjCYJkQQ+tJoZWkTwTCm4GoY64npvy75DDmvXrVvnePbcuYgIaHlFRXNzs1qjVag0giYVXdZSI2os5Cqy2Yp0pvwpQ57SIEusl8XTpY9p0jiaNI4mjf294371Y7o0oV6W3CB70iB7xpRnsuR5HEW5oJEkbWYrW6Ut6ha1RqvVNjQ0xCcmurk92LZ9u729vfPWHfvOXj7rHeIW8ywguwpcTofXcVBEIYokMjqDh7cHJt7Ozu4NJzSRihJhAiUwfyNWuMQ3oBl54RKYvwgZUF8MmXjtkRFugYJkZYRJw/2E2MD60ghTn24yXUqFxWZ4+oIunr6402Htik8/eTnV68svPnd0+tnl/A6P4LPRT91LKEYrIS5X08b3zJtCekNfe3eTUsMQNFUxZNlE4WOzd81LxvNj+E0VvboOk7aDrrm5q6xcDUO0xSf20GiGya0LNj5ZKKF3o7OR5AnhdmyjuyQRqp/NhXiPpLyrIPQul7Nr1zvZ2wOcnJ19/QPo9fVKpVKj1UpbVFRpS4WwqZCnzGTJnzBkifXSx3RpLE0STZVEUSRRFEkkRYwli7EjnbT/b7AUcSRFEkWRRFMlsTTpY7o0qUH2jCnP5SpK+Y114iZeY6tKo21tbRWJRGlPnx48fNje3h6wZs3GXXtPuQfci37qn1UJLqfDcTwkUWg6HqNesU9sKgAAGCD0nj17Xu3WY8eOubi4TFdC4+vRMpAvPzYYzzTaZdAqoHKgjzzYh1YegTPx/lc4LpaZBVIGeEmg/pQ6+LRhcxkdEQK/tmuf49eLvvx03rxZM15eqfz1oi9dzu3AJD/Ix4Gf0+BG3w4Zx4+ctKVBY5LhhUGn7+3VdSrUNKIw3uw9NdBcTVqWwZQT9oaOzo7MbJV/YFt8kq6peUqwuV+WSmhMzmsJbdyZV5IIRRBAq5khBfhHCdkXAyB7z1xa47h+naPjxYsXE5KSZHK5SqOVt6oZitYKQWMOW/GUKU+ql8XRpDE0aRRFgqVIsL9eFayWHZxf5/WkyDOlwCMl3z0l3z05/2F89t2otPMhiPuxzx4l5rr3/zwl3yOlwPtpCbCYhCTw+ynYf4NYiiSKKomlSePrZakMeQZLXsRTkqXNomZ1s1qrVquramo8vbx27txlbw/YvPegi5v3bVSiX2Y5uIwGx3FRpDFz+lX6jsY+sU/eZEJTq2HyEB9eYohR8IxjY2gVUBE6UBbmy8wC1XFMe/GEenRDQbg03E8C9a8viTBXGxrLFQ3I1CL/8Mhbl27sB6xZPvv3SJ754cyvvlpgZ79s32Fn98CzqYX+Y51RHqtZivzxPfCTqT59N94CksDrJeltXQpT3aRe3yeVdeYXqsMj2pKf9AlFFpWkPRpZFKF//tUrd6NzkCTTpiKjSSI0UQiv44SVkD1TCi4DkduPnFi73snBweH6jRs1tbUKhaJVrWEqW6pFTflc5VOmPLFBFkuTRlF/QXI/3oDFpLOBsMNuvofd/M4ERNzGpron5T+Iz3J7nOn2ONPtcdbDxJwHCdkbXC64Pc58mJjz688zH8Rn3YtNvwTCHHsU1P9xV/hjaA1rAJxYijiSKommSuLp0hSGPIutKBc0UmQtsha1Sq1mMBgoDGbT5s0AB4cN23cdu+N+N/ppYG5NRDUTQeAjSaLxcddK6NGY/jxCHuLTUBBulLiTREaKMIGKYB9GHngSUrUZ+eEyoK8E6k8rh07pStq1XMzjLK9LN/fb2S/7+usvZ79S1evHpUtOXdwJib6VWuRfSIRM2jbJ0lbi+B74yZSmU2r2HuQ1lfX0tZvoBnu5PG1MnBoE6Swo0jU2GfpMnlRvCvUKRZwQIAUIQgDDzEzon3+TCQn9S9RIEiHw/PCKer/Mipvwxwcu3wQ4rNmwYcOFS5fKKyo1Gm2TWsNQtBTzlBksRVKDLO4XMEswZHFENTMov84/q+q4R8i+m+4nfUGBeTVhpRRgCRlYQg6vqIfjeC8FqbA6zp7rbuBy2qvxKwLPC6+s7/+sW1zGoXs+e288vABEBeRUBRfi4Xg+iixGU8RYqiSaJo2vl6Ux5XlcJV7SLGvRqLVakUjkHxi4e/due3v7LfsPnfMDuyfnhxaToHUcBFFoekI79L9UrVy56g0hNI6DYWaDG328GoqMsOMygY5iZoEUQT6CmCCTlh+p42HxTDStHCoN95OF+TLyw3EmjiNN5DI6PKM8GJVw//SlnUuWLHxp7+QvPv/sx6VLtmwHeASezaoMNddFNmmZ43vgJ1OSVqIZ+5EkjJerqcZfKW4w6LXaHnq9Bh2pBoV35BXoNSbe88pk0re0dmTnqEKAnaVlBr3ezBVLRiS0EadUkUQBtIYVXIC7H5t+4p6X8/Zd9g4OFy5eLCsvV6lUilY1Td5aKmhMZ8kT62UxNGnkrxFzYG7NGX/IJRDmNjb1Jjp5/y13cDkdWsOG47iDE7VehRm0jrPnuhuonDYi9uA4Xnhlw4E7ntdgcVehsS7eYReAKHBlA+rXYfBIqiSOLk1lynO5SpykWdCk0mi1TCYzIgLquH79Wifn3acvXINE+6SXgcrpcLwJg+n+GLq/w1ateiMIjWNjuIkhkgg/Su1Es51xHAwjP1wK9hNGBlKr4SZdRoXjYOpLIyQwf0mEf31h+CSE6UZ3eT0Cnex26eZ+502rv/lm4Uurlpcs/urwiU0BkMtxGZ4FeCO8OU3QTVrW+B74yRS/qcIsjYPjRXIURe3dTUbfk0qnbOzIyVVDEW3xiT30er1GY9zjT5oMnZ1dJc81UERHTq5O2fjCYDB/TbGXCL0LnYMgmSDd6dfQ2ftZyWUQeuuh4/YAwOYtWx7Hx7e1tbWotVRZSzGv8RlLHk+XRQXViSIAACAASURBVFMlWIoERRRCqhgeKfk7Lt466RMWUkQIKsRDqpkosvhyeBSwhDQamMFw3CMPA0ZDaBRZDK3lnA6IQBAEKLI4opbt8aRo55U7+266B+bVRtSwUeRf5qpj6dJkhjyXq6wSNUlb1FptG5VGO+Hi4uDgsG7DphMP/O7HpocUEaB1HKRpguk3jdD4BrQIGygP9SGRJ7T2CcfBkkhICSxA6edVX2zk9dMvm4sl0NHCqKBGXy9mFmgK5YLVcjEVDGQREYJOcTvisvnzz+b/Llz+aNa8uZ8sWfzVibPb4zI8TT2vPFbLVJTxPfCTK0Nru6BBmkkQxOJ4kZPTMgRBnEJNNxjGVulaLJbcd3s4nO+73bt+I/3eg7b4RJ1SaaL2mgzpdH0yuRoKV4MhfWLJwI8thNArB2x0QqPIYiRRCKvjhBQR3eIyj956uG7DJicnp8CgIHp9vUqj5TSpyoVN6SxFfL0siirFUMRostg3q+J8KPJKRMxNdDKwlBJeyYDhuAOIuhOV5pFaOHqkQes4o/mzC6GoRykFg7EKx/OCiwjXYHGn/SGXQFhwRX1/SI2lSmLp0hSGvICnpMhaFCpNY2NjQmLSwUOH7AGAHcdPX4uI9susgFQxEASB0YPpN4rQJBJShAoQRAdNcNEziYTkxYfIgT7sZ2GmHtYm1KM4qUA50IebHDrBt4rJ9HMaDJlwz/X+4a07HRYv/mrGh7/VEpn10aylS785dHyTR9DZ2HSPstfU2jS7RS2143vgJ18Gg76ju1mhpjHleaZeNs1rfN7R0zqOixQIhCNWn71w8XJ6cool7HIxbvVJZe2paWoIrAuHN/T0DP6VJRB6+yBCrxoToUdkCZIkQhKFkBqWf071dUT81sMudvb2Ts7OBAJBq9UqVZpacXM2R5nYII+mSjAUCYoshlQzd129d9IHFFpCCikmDhmG+mVVjonQo/Qpv3BwRf2QQEWShD4ZZc7Hz5/2h/QH2WiKGEuRxNGlT1mKUkEjp1GlbWtramq6fM3Vzs5urdOG0z5Aj9QCUBltrCPeSLJoePvEvCmEJuMRSn8vflzwhGJQDpaZBWry8hBGBeGYJo75uNiGIkiTp4cE7k+kTZkx7WfPg05f2vXFgs9mfjjrow9eXh910XVfWnFANQttaRHzq+Y1lo7vgTejDC8MPX3twpYagiDO6A1CFae2dSnGPes8SkJnZGQat00mTYbe3o78glYP7468/CFfMiyM0CtX7cL8QuiJAw9JEsEJfFA53TO16Kxv2Kbd++zt7e/dd+PyeM1qbYOitYjf+IQpj6NLsRQJmiL2z666EhF9yj/cL6sSVEYbHDS/amgdxxQTvTAcb5jfwvH8B/HZJ7yAroh4YCkFTRZjKJJomjSpQZ7NUdZJmqUtao1GExMbt2nz5rXrnQ9eu3M3Ki2oAAet4yBIwtHQdzT2iXkCADj0d9mqVaunJ6G5WPpzqBTsx0oHjXs4GsfB0MsixIgAMSKA/jzC1FPOtHKoCB0oifBvKAw3dZXQCbqWi82pCYuIvn3p5v7VdksHr5L6eNbHPy3/ds/B9fd9XOKzvaqYU+Y9o46HZcqnwGqr10lv0Gm7FDIVma0ooopTJ1I6lCiMZysKmts4E6x+Oo0Jbejp6aHVa7FRbQlJfQLh6xaDmZ/Q27dvX/mbVu3C5MBJRsIzngcspTyIzzrketdhneM6R8cnaWlNTU2KVk2tpDmLo4yvl0VSJWiyGI7nH3bzO3jP2zezAlzR0B+kWpQHAxKG4/pkVWw+c/VRch6SLEKRRRiqOIYuSWXKSwWNrMZWlVrNZDKPHj9uDwBsOXDkGiTKP7caUstCEAXGIXTsEwcHh/4OW716OhKai2VlhDV6e06k2jaeiRZGBTX5ejbkhxuxsMmQJtBRwsggRYA3Ixds4cuoqtloZPy9/qIicz+eOzhi/nrRlxdc9yXkeBfgwyuZU2ZwfrAZsuzxPfAWJb1B16vrbOtuFLfgKKKUurHMVdOl6U1aVk9fu1E2jpyuhNZ3dGjj4tVAcC+LPXwRlelJaCRJBMdxQ4qId6Ke7Lt4HbBmzZGjR0tKS9UaLa9J9VzQ9JSliKVLMRQJDMd1Tyk86Qv2ySg7cMcrdHT5XyZC7+gdVIi7FB7p4gM6HRDhm1WBJItQFHEkTZLIkOVxlRRZc7NaKxKJ3D0816xdu3H3/ouhcJ/MsvBqxkQhTRIhSdOc0IR6FDc5VAbyo9SNc7ITz0AzCsLlIT6C6CAC3cRspqGYWSB5qI8gOphIsdBws5qNTi8LhsbeOXlhx9dffzV4EPuz+Z+uWr30xNntyPj7FYwpSeXBnh6Efkl9ui5tp0yhrhc0VXKUxSx5PkOW0yDNYshymPI8lqKA11imUNO0nTIj1lMz9Pbq5ApWZvY0I7S+o6OrukYVGtaRlWPoHHmbkGlIaCRJBKvjBhfib6ESdxw/DXBwuHX7No/Ha1FrKPKWAl5jMkMeTZOgKWJIFeOkD+hRUl5Abg20lv0oOf86IsEocA2vYuy/7bn2oMvagyf6ve7wyWuIeDiBb5Qodv8dT7+cSgRREFSIPw9EnfQDw3Dc/mA6ji7NYMurxc3iFnVLS0t8QoLj+vWOm7ee8QnzelYKrmxAEAQIkrCftePzNCY0kYqUwPzF8IBxJ1hRauASqL8E6k+thJm2eCcX21AAkQN9RehAao1pV22Nw1RxKltRWEqFeoWe37jF7rvvvv541seDU7LtAMvuebvEZXgWEsItf4J5lOY1lo3vgZ9CMhgMen2fTt+jN/QZDHqjr2w29PZ24wnayGg1GNKYnlldVVNdPYLFYrFxr8EkMhh6GUwNDNmWkNQnk7/QjaqOyqQSWigUvvo9vm2bMQndj+fA/Lob8Mfbj54EODjcuHlTKpU2q7U4SUsWpzG+XoalSJBEgW9mxa6rd/1zqkJLSP0zygiicP9tj4hq1rhD2wHbbt1t84r++N57F8LQE8fzg8QcV0Q8uKphIK51i88+5h4UUkxCkkRosjiaJu0f8eY3qdQaTVx8gpOT87oNm057Az1SC8EVDXCCwErol83FUurg8hAfXnzI+Ea2CfUo9lOgMtCbkxyKN2VGGI6DJePgYkSAPMSnvsjEq7bG7hp2ZBU1taAg3+W4y6yPZg+qKzJzwWfzV9h+f+nG/rTiwFoLu2yjWKYij++Bt8rQ1aVTNnbkFahDwjRwZFdNraFnytTQHkEGg16j6cjKUQNB3TW1o2Tzrx+dXEIffUXbtm1f9ZtW754AoZEkEbSOE5BXewWM2bT34Jq1a4HAMIVSKW1VV0ua09n9I9tiBEl4Hoi6Co0JLiJE1LIHwy+0lBxaSkaQhBMhKJzA/8v7/3iV0DY2NmsPubw0YjwOh5aQwysb+jO0B+yfXXXSF3wvNh1JEqHIokiKJLlBVsRvZCpbVRptQWHRrt271zg6Hbvr4ZFSAK6oHxukyeLB9ol94uCwZuXKVStXrlq92m7Pnr3TgNCMXLA8xIeZAx5P4MvFNhSEy8J8hVFB4x4bH6VJJCQ/LlgG8mNlhBGpljWsXUKBglB3jhzfabvcdvC+y/M/mb99t6N70JnYdM/nNAtdKDVx4/kxHT3N43vg31wZDDqlsrO4RIOJ1KAwnc/L+kSil1YcTWkZ9Pquqio1BNqRk6drHvPjYX5Cb98+BkIPw0UESQit4wTm112DxWzcvQ8AAIQAgWq1WtaqqRA1pbEU0TQJmiICVdK3nHf1TCsOLSFNPJyFEwURdWxwZb1bfNbuGw9WbNo5e8HCP/zpTzY2Nn+3sfG1sdlsY/OWjY2Tjc2eXyH91/f/8fn3yxz2HTvuGeKfUx1exeiv0zmRoLbfcILguFfomSAoHM9DkURYijixXlbAa2QoWrVtbdU1Nc4bNjisXefy0N8jtTC8sqF/qfRL9B2NfWKfrFmzpr/D7Ozs9u6d2oTGsTHcJKDS34taCxvHxwn1KBEqQOnvTSs32g6Gr7tORl54o6+XCBVoOdXBarnYSiYyszzk4o19n8+fPyhinjVvzqd2K+1jomO6urp6dZ1sRaElbNhgOtdLM/p0lrixlSXKYDD09Pbx+Nro2FZvP21UTJ9oKoxUj0kGg06hUEOgagi0Tz7OPUIMBkNSkoURGkYaMykRJCEUxwkqxF2DxWzae3CdoyMag1Wp1cJmVZmw8QlTHkWToCgiv5yqsyFwv+xKcGU9gvSanKnR4TAgt+aEV6jd7kOff7/s/f/996vh8oc2Ni9sbFg2Nv9jYxNgYxM3VEj99ttv/2fWnMUrHdYfO3s5PCqihjVxTt+NeXY6ENpfIwVLlSQ0yPN4jTRFa4tGS6ZQDh0+vMbRyeVRgNfTUkg1C0EUvuGEJlJRwsggMTyAjBtzbIdjYZjZYCnIj5sYQqSYMsuJi20ogkgi/MXIAHoZ1EKGtWs4mPgs79vux5w3rZo397cNmD+b9/mhA4fgMDidTv99rxo0nTKOsmRMucFTyApNvfHLTU87Gfr6etmcjpw8DQrT9jihq7pW19Rk7osyvnQtrR25eRokuquiSt8xzt2v9YYXNbK2e5CoqU1oBEkIw3NDSoi3MMlbDx23s7cHgkBqtVrYrH4ubEphyqOoEhRF5Pm0+OB939BiErSWM0raIYjCBwk5/rk1g3/omVb804Ztf/n7+++8++6QQ9kDhNbZ2IhtbO68ntCD9e4f/vj+//zvlnOu4MqGwTi8iUn2z6keU7AbkFfrePQMHM9HksUYqiS+XpbDbaTIWzVtbVXV1Rs3blzrvOGML8g3qwJSw0aMPYyeNoSmVsMavT34scH4sY9sE6lIKcRPEeRNqYWbFJlEMlIK9lcGeNPLTLuiekwOQ7narvxhzuw5g0ezv/5qcXBgSKOysef1o5QGg769p5kmTjP7LRjXNHHaWEtavmky9PR2VVWrgkJUgcEdBYV6tWZMM7JTSD0MpiooVBsXP5HdO/r0hriG5gOZ7CP+SLMTevWAx0xokgiO54eWku9EPtl58jzAYY27h2djU5O4RV0mbEplyKMoEhRJ5JaQfTEME1pChlSPKk4FVzYccw/66JP5NjY2f/7b3w/e87mFTd155e68xd+99dZbI9H2F0L32tgE2djIbWwSR0HoAf3xvfe+c3A66hF8Ly5j1Y79NjY277z77ncOTtdRiTA8b5QQDS2lHPMICS4iDEA6j9dIV6hUGm1Obu6mzZvXb91+Pgjqm10FreOMFdK+sWlTndB4JpqVCZKBfJmZoLFij9CAZuaAZGG+vKRQQoMJF1MR6ChWBkgW5stNCDH7lHMtF5tbC4JE3z51YeeiRV8OUHn2jI9Xr7S7duVadlZ2e/to9xPs1XWKmmuJgsfmvSljmS551tU7VXdrMK0MBr1a00Ovb097poEh2pJSesgUQ2enuS/LVOoTS9qSUjRIdA+NPvJfv0aGFy9E2p4QvHxfJntPBsuiCG23G5MDI45t8hVcUe8Wn7Xr9CV7AMDDy6ulpVXaoqkUNT9hyKOoEhRJdD4UeR0RH1SAh+F4o4mbXRHxsz7/6g9/em8wNf/6j3+OGrK/EXq/jU2UjU3XWAjdr3fefffv//rfd//wh4Gf/OXv/1jmvDWoAD9KjoaV07aevx5YgO+HdEKDrIDfyFCqNFptTm7ueien9Vu2XwZjgwrxUBx37IRe299ldnb2U47QBBpKjPSXhfmOI6uLQEVKoP7ScD9KnWkXOFFrYDKQrxTiR6kzbYw+omu5mKQ832Ont3733ddzP54zqFb27ONHT5QUlyoUyr6+MZenMLwwaLvkFHGKGW/NKK6XZlrxPIT0+j6+oP3JU1VImAaF7aFQ9Wr1FN2qeTQydHd35OSqgeCuymrDeIe1+0VQtl8sEuzJYO/JsAxCr/5NYyM0giiAVDE800qO3fV0WLvu3PkLQpFIqdJUi5ufMuXRVAmKLHqYlHfKP3zr+euBBbjXHupX9sAJgu2Xbg1m87j1Hxsbvo3NZhubD21sODY24Ikf0cbGxsbmn//3wTVE/Gg46vms9Kh70I4rdwPz6/rnpBMZ8iJ+E6dRrdZo0BgswMFh25GTt6PSQp9T4ATBmAi9du2UJDSOg6FWw6RgP0F0EJ41tiPgGWhmJkjp78VJCTXpVlFEKoqbHKoI8manh+HMyuasytAwzHXnTatnzfhtz8eFXyzasH5jaAhQJpONr3MHq0/fzWt8buqdG0xksihJrqIarHPPA9Lr9SpVL5fXkZunhsI1EfD2ZxmDd2qaljL09PRy+RpMpDYqtk86oX+Kth7dU07rwSzOr3ie0oQmCqF1HP+c6vNBsHXOG3fv2cvl8ZQqTZ20JZ2tjKFJURSxW3z2BSA6uIgQmI874h40YrD4MDnvD3/8k1FQ+q6NzUIbm/5FV/NtbGYZ5aA2NjY2Nl8u+3lkPD8tPeUfHpBfF1xEPOTmB63j9kM6mSEvETbxmtStKlVYWJg9wGHPBdeHSXngSsbgrDHEsPaJTVu7dm1/h9nbTyVCs9PCFEHeDQXhY11SRa2CSSF+IlQgpQ5eZ7ryGhwsIy9cFuYriA0mExDmCp1ruZj4LK8jJ7csXfrNwH7MMz6YCVgNgIRHEImktra28XXrkNIb+sQtOLPc6UTMUZZ09rRa8dwvQ0dnN47QFpeghkC1kTFdldV9YrGhvf115aanjfStrW1JKWoQpIdGn+AC7pauPt8a6b5M9iA8WzKhR4IQjCAILSG7IuKdtu9ycnYuLy9XabUUeWsWpzGWLkNTxL7ZVWcCYcAyWj+YA/Jqd1y9O3z2sl9O1fD5X8Poj+/9+W///Ne//vvBf2bPXfDD8m8d1q/YsmvNgRPOJ87b7zny04btS1avnbtwyb9nzPrHv//zl/f/8e4f/zi+E323xmn4lgktJe+/4xlWTu+ftw4ro208dTm8moEiiyNp0hSmvELcLGvVyOXyc+cv2Nnbn3jo751RDqllw0mifgaPJoYeIPSePXte7dajR4+eOHGirGycJZaMTmgiFSVCBshAfiQyYkwfxDPQrAyQMsCbnRZmwtCZiyVSkcLIQKW/V0NhuFnYXMvFFJEgqMT7G7bYzfxw1kCZkUVfLTp86GBVZZXehBv8GfhN5ZN/y+M2S1Gg00+fNbvjk6G3V6/R9jCYbfGJrf6B6gh4Z0mpXqUy93VNkgxdXd21daqA4I6MrBe6Cf1r6AwGYmPHkWzu79n8C6GPWhSht6KyocSR8QwnCkAVdLf47F1nLtnbAyBQaEtrK6tRVcBvetwgw1AkIcWkM0GwgLzaiDrOwKegOC60brgw2i+78u//+p8x8fKf//ff7xycdl69eyEMc/9xpn9e7fCnAFc2eGeU3Yp8csof4nT8/IIflr/3l7+O6Yy2W/cgSMO9ZyBIIhhBEDHoMgILcKcDIAiiEEURR9Ok6WwlTtrarNbgcLh16xydtu64BMIG5teNMhNtihGai20oCJeCfblJoWPNt6KVQ6URfiJ0oEnrkOBZGFZ6mDzEexxXaCwn5vlcvL53ld3Sj2f+VgVs/fq1cBiMTqeOY5p5rOrVdU2VBG8cP6r7TZ54Nhj6JNLO52VtcfEaOLItObUbh++TyobfAWJaSa/vYTC1UTFtCUm9PP4EM9I7+/RxDc0ncnlD4Zl9vUQYgIo1O6HtfrX9EuCzs0Xs4cM4BEkUUcfxTn9+zM3XHgA4e/5iW1ubqEVTJm5OZsgxVAm0lrP+2FlQBX1MOVDe6c8/mPPpaBj51ltvv/uHP3y57Odb2NTRH/91htRxjjwM/GDOvHfefXeUieJLnbZAathjOotbfPaRR0EIkghNkcTRZbm8Rqq8Va1te15eDgAANuw5cDsqLaycBicONyE95Ci3JRMaz0ALI4OavD1pZWMrJ4JjYXiJoY3eng0F4Sb8uudiSWSEPMxXHuxNIplh34hqFjo+y9tp46oBKs/4YMbsmbOdnO3Lq3PH13fjlqQVP/ktMA5zlVNvE2gjSK83dHZ1VVSqgoEtHt6ayOieBoZhmi6XGk46XfuzjFYv324c4YV+omP4LV19bhXiIdm8N4MdjJPr9BZQU+w3QtvZLwE+WxRPdSlgR7w+kobh+cFFxMsg9Jr1TocOH+Hx+Y0qTa205SlbGU2TIkmii2CsT2bFSwuLhzGcKLwQhvlw7sh4/sMf//Tlsp/33fLwevZ84mwebGgd9yY21dnlwoefzB/xMt5++51vAesD8+rGdIpzQNQNdDKCJOpP7S4SNHGb1FqtNjA4GAAAHHK97/m0ZPBY97Dz0Ov6u8zeHrBnz14LJDSOjakvhkgi/PixwWMqJ4LjYOmlERKovzDStCU8CXQUJxUoA/qw04CE+sneMjK10P+el8va9bYDQfOMD2b+vPLHW/fOlVRkdnYbc6Z5NDIYdBxl8SQ3wvjc1j0NK2y8ToaOjl42p7OoRBsVo0Gg2tMzuklkvUo17SeYX5Wht7erDqeGQNvTM3XNLRM8mt7wgqBsv/lcOCSeT+bxnnFbO/v0FlH10+432S8BPlsYT12cQD1dNHSMiCAKwZUNbgnZO1zO2dnZxScmabRaikKVzW2MpctQFPGj1MJL4EhgGW306Dr0wP+9v/5tRC7OmL/gOjIBUsMyLptfujtQRf3Bez5/++e/hr+Yt9566/1//9+DxNzhafo7k0Sng2BBxSQkWYylSVKYikpJi0KlFggEW7dtc9y05VIYOqiIAMPzpzyhuVje45BGXy966diqfOCZaEF0cKOPZ30xxKSLqWjlUKW/lxgeQCQjJ3nWOTnfb+tOh0/nzRuYbP7ovzPsHX5CJbqxxZU9feZZq6o39DXIss1C3DEZz48x4h6Llqs+XTeFqo2Na/ULUAWFdOTk6hQKQ3f3CxPmIli0dAqFOgKmgSN1ykajFFrJ4auP5gw58cy+XCzgqbv7X4EslNALE6iLEqgnC4eIpKE4rm925SmvUAfH9afPnmttVfGaNCXC5gSGHEOR+GZVHLjrHVZGG36mdsDAMuqWc9f7K2kPw8K5C5ec8A4bR/mtcTu0hOzscvF/PvhoeE7/36yPL4CwcKJwlJAOLMQfuO8DrmYiyeIomjSToyTKVa0a7bOMDIc1a3acPO8WnwWqbICThjugT2zaunXr+jsMAADs3WtJhOZiaeVQGchXiA0kjmUHSRwLQy+NkIb7CSODTFjCk4slExG8+BBZmC8zG4TjTB5aikgQIMp101a7mb+mZ8/8aNbSpUuOnd4alfaoQZql7ZSPr7OMIp2+hyZ5anYAj2iyKHFa5ogZ+nS6puZeFruz5Lk2Jk4dHqGNiessLOrl8gy9Js9CsGTpVarOklINDNFZVGKUWistXX0YWuP+l3O22Xsy2IeyOSF4eWPnbw1ueYQOe7YogdrvJYnUk7+PpOFEAfA59QY6yWnrjo2bNgsEwka1tk7WmsZSRlGlkGrmeSA6sAA3yunn8Grm8o07hp/6/cv7/9jl6hZcRBgrnscQ2r7GMILAPa34x/Vb3n777WGu8M9/f3/3jYcjDk0P2C+n6tDDADhJhKKI4xtkxYJmXpNao9E+fORu77DmxKMAn6wKaB0XThQiSKIhbbGExrHQ/PgQeahPfXEEnjmGcWM8AyOIClKE+NCfR5hwU2culpEDVgR58+JDiNTJm3WuZCAf+J5cuuybwfVGVtsvC0Fcy64G1nGiFRp6n27kzeRNqj59N1mUZHYAj2i6NF2nn0YpUXp9n0TaUVCkQaBUoSANJrLzeVmfSKxXq9+gzK/Xq4dCVYMh7SmpukbjTG00dvY9qBx64nlfJjuHr+rW/W76wKIJ3e8zxZz+7G4ESRRRy/ZIK9536QYAAEAgkVqttkGpzuU19S+vuvc48070U3AVYzQEhdZxN5y8aPPWW8uWLfvzn//8Kvneeefd2V8svBubYQr6joHTROGhh/7/+u8HQ+J59uzZP/7449/+9T+XINFDDmsP6Wvwxx5pxQiSCEuRpDIVNZKWZo2WQCRu3bbNadvO64h44HMqDM+fSoTmYim1cAnUXwL1JxPGsJ4Kx8HUl0AUQd7CqEBCvcnyqLlYMg4uQgXKgL705xGTw5JaLiajPMQ94MySbxYOzDR/9eWCbbvWYFIe9P8NTfK0rWucu+4YV326bqIw3uwAHtEcRZHBMIXToww9PXqVqk8s6arDtSWlqMOh6vCItoSkbgJxIkWkp5sMhj6ZXBufqI6A9dQ3GOWQfXoDQdk+ZM723gz2tRIhs3WIt2TzE3rHjh32vwnwTVj6S4RenEB1KWTDSWI4gR9STLoMwjhu2rJz1y6+QCBt1ZSLWvrzt4OLiEceBQKfU0cT18IIgu2X77z9zjs2NjYLFizYvHnzH3+/Ovntt99ed+R0cAlpMmH8OrjCiUK3xJxFtnYvhfv/+c9/duzY8d5779nY2PzvhzPuPc58HVNfMrCMeswjBE4QoMjiGJo0l9dYr1C1qtRhYLA9AHDQ9Z7Xs1JIDet1YbRPbNq6dY52dvZ2dvaWQGg8A81JAcpDfJjZYBxzDBEwkYIURgZKw/3qSyNMt9YZz0BzU4ByoA/7WRiBNkmLqZ4UB7ic3f7DD4sHxrTnz/v08s398dneVcz+a4jkKIt7+iZUntCI6tN1EQRxZgfwSI6Uq2lTcQMrvUrdQ6G2Z2RpsVFqCFQbHduZX9BDr++TSPVvQF2RMUnf1t6RnauGIroqq/Qa4yyr0xsMyayW1y2p8quVydqGHrGYAoRelED9OoF6vogFrma5pxbuu3zTHgB4mp7eqtES5K2ZnMYomhRBFOy5+Sj0ORVSyx4N/y5HxPzl7+8PoG7x4sXOzs5/+LUI9p//9vdT/pDJoe/oDa5sWOa8daCgysyZM93d3d95553fgD17jk9WxSiPdgGEuQSJQhCFaLI4qUFeLmoWt2hUavXmLVsdt2x3RcSHlpDhhKHD6N8T2sGchOZiiRSkGOovA/mRxjTrtkJ69QAAIABJREFUzMFQq6CKEB8RMsCkoTORgpLA/GVhvmOK7MftKibqaWngsdNbP5758a/Vs2ct/GrBBde9Vczf2gfHj+QoiixqPrVX12X5tT/JouQ+S2q0oWV4YejtNXR26tXq/n0e1RBYq1+gGgxpz8jsZbHf8HnlYWTo7evj8dThERoUZuLZ2gNSd+sC62RDsvlQNie6frjx86lB6EUJ1EWPyfuTqy+ER61x2uBy6rRGoxE0a0qEzfENcjRF4p5W7OILOvIo0P1J0YiAvBWV9moG1uLFizdt2vTnP//5n//54HwYxohkNaIj6jibzlz901/+Onv27K1btw7Gs42NzVtvvbVk9VpILWf4g8CJQldkwkUQZs+NR77ZlQiSKJomzWQrqQqVSqtNTkkFAAD7r93zfFoSUcseMoz2jUtzdHTs7zAHB7MRGsfCsJ+GyUN82M/C8IwxzDoTqSh+XLAszLehwITVu/AsDDstTBHkw0oPG9Ok+PhcyUBCom7tOei04PPPBiab7QDLHvqdyigPGXybeH6MpJWgN1jW13SvrhNn8ftGi1pqzd1Or5W+vaNPIOyuw7Vn5Wjj4jVwpAaNbU950lVR1cNk6Zqbp+tWj8ZSn0TSlpSiQWF6qLQJ1ggbkOHFC2pTp1uFeO9QeWGn83klYm3PsIuqpwih4ykLY3CfhzxbdfQ8AADIzsnRaNtI8tZnbGUkTYogiw8/9A/Ir4vAcY96huy4eg/6+vVCPlmV/54xdJHs+fPn79i9t3+C1mINJwp3Xr17586dl/A8oG/sHeFEwes+HpBft/7YWfeUwoD8uoC8unOhSARJhCaLEuvlZaJmaauGLxAcPHx4jZOTKzIBWEaDDRVGWwKhSVXQRl9PGciXQBtbyhWlBq709RJiAnBsE36VE8lIRbCPFORr0u0pBxz55OEK2+8HwPzRf2d8993X8Md3h/xjmYpsgeO0nb1qswN4ROP40W1dSnM31SDpDb08fkdunhoMaXnk0fLQQx0e0ZGX38cXGIsxb4T6dB2FRa2ePp0lxqxFYzC8yOCq9mdyhoyer5YImjpHfks2P6G3bx+Z0Asfk75AlX12B7LCcePhI0cFQqGoRV0qbI5vkKMo4huYFFdkQngNC0EWw0kin6xKYBkNQfottzm8mrnpzNWZ8xd8/TPgi6W2r0ve/veM2W6xz8zO4JFNFO68dv+9vw5dK/Ttt9/5xn7dp0u+/2TRN+dDUS99FlRZH1ZODyunwwkCGEFw0i8c+JyKJImiqJIsjpIqV6k1WkhEhL094OD1+78V6/69fcxN6Fvnz4lAvqx00JhCZwIdxUsMkYf5MHLDTTrrzE4HyUC+7CdheBPjObcW5AO86Oi8ctaMX6qOfDJn7rbda0Lg18roQ9RawfEjhc01BoMlfne3tgvMDuDRmNf43DwNaDDoNdo+sbiHSussfd6enKpBYzUwpDYuviM7txuH7xMKDR3Tdt9lE8nQ09NDo2sjo9uSkvtEYmPNxxtevBBouoEE+ZB4PpDFAeIVio5RpcpPNqGPvKLt23fY2wN+tcPQhI7BfR6auejYtdX29nBsZItaQ5KrMtjKSIo4oo6z69r90FIKnPBb4PjS2OyBez5vDbtgycbG5u133rkKezxM9GlRhuK4TsfPDX9HNjY2f/n7+wH5dS99FkYUwkmifvtmV+1yvQ8nClFkcWKDvFzULGnViMRigIOD8849NzEpoWU0GEEw8Pf99olLc3Rc399lDg5rJp/Q110v4Ehjm9allUMb/byE2ECiKXO1yASEDOQrDfcz9c5UNRy0b9j5b79bNLD31OwZs/ccdHpaGljR8NqWYSsKLXalkExFMjt9R2M8P6ZHN1npdQaDrrGxG4dvT01TgcJVAUGtfgEaJKYjv6CXzdGrNYbOTkNvrzXPa3zSa7XamFhVUEgvi2UwauX5Onn72QL+kKHzgSxOGqe1d9TlQs1P6B07dgB+01CEjid/ia789FHk0g3bt2zf0dLSWidtjWlQxtKlKLL4VlSae2phWDn9dTALLMDNXrBwBJK9/48zgVCzc3dMhtSwl23YNuKbx1LnreG17JcQO9g7r97zzqpEkEVRNGkWV0lTqlRaLQQKswc4nPAM9s2uisDxLI3QY9o5g0hFsZ8AZUBfZhbYdBVCCPVoZjZIHurLSQWadPfoQgIEiHS1AywbGNBesuSrQyc2Pc7yqh32nYAiSunqVY+vOyZB3MZSs9N3lG7UMIx//zqdXqPpk8l72Zzu2rr29ExtZLQaAtXAkNqYuI6snG48sU8ifWFdo2wM6bXarvJKNSi8Iy9/gltGviRJWw+Cohxy1nlvBvtSkaBMoh3T+5QlEvrrBOpgL4ojfRGeN/+852p7ADoqukmtTWQ2ninhX33OQ5BEZ0MQvtlVw5TX2H759tuvmbIdkNPxc1Acz4y4HYagwxhczfxq+aoRXz5ckYnDHCSsot7FLxxGEKAp4iSGvErcolBpxGKx84aNm/YfuR+fDa5iDg674SSRT2za+vXrf+kwyyY0rRImC/MVogNJRBOmUpOICGmEvxjqT6mD40wZOocgrtkBls2Z9Uue9oLPP7v16NjT0qDqkVqDLEy0ZDy/ePFiShQU63eDNNsot2zo6uoTCrtratufPNUgUGoQRAUEa6NjO3JyuynUPrFE19xsaG+3ZngZU3pDD5WuhsLbUp4Yq35nv3p0hqec1guF/CHxvCeD7VMjFWvHvBDA4gkdT1kUXfeZf/K32w44bdhIr6/nNqmDiNKtOawfk+knU6tOBcEgNazXkc8r/fkf33tveIbN+WoxuLLB0ug7St+KSnv/f/9v+BtcsnotjPjySPVvJgrPhSJDnlOQZFEMXZrPa2I3qlUq1e07d+0BDpdAmOBiEvT3A90+sU8GCL1mjYUSmlCP5qQClQHezGyw6b6s8Qw0KxOk9PXiPAGaro53eT0CneTmsHbFQOGRL7/4fN9h58yKkFFdJD+mpY07vo6YHGm7FGbn7lgc2acfQwk2Q1+foaNDr1LpFMpeFrvzeVlbUooGClcFh6pB4RokpiMzq5tEMlbVKquGll6va2ltT3umBkG6SSQjFhjv0xvE2h7vGuneocC8J4N9Io+XxGrRj2sywtIJvegx+StU+We3wSvXrLt05YqysbFI0OxaKbR/2vBNIu2jfVf2JVZCXl/9at2R08PT68O5nwbk1ZoFrkYxjCg87g0cfqz77Xfe9c2pHuYgt6Of3o3LgJNEGIo4ja3Ay1rVWu3jhAQAALD/ym2vjDJIHRc+KIy2fELTyqESiL8wKoiMg5tuPphaDZPA/UWoAEqNqULnGjY6Ivr2hi12n37yST+e58395PSlXfHZXqM/iLgVr7fgMlh9+i6mPNfc0B2bW9sFw92S4YVeo+nlcrtqatszs7Vx8RoESg1FaCKj21L/n73zDmvyXP84jra2/bU9p6fntK6698Dd3QoiKoqrte69V7VVa61WRZG9ISHMsDfI3nsTshMge5GEEMgmZL/8/ohSKiEgBogt3+v7h9dl3pd3JZ/3fp77ue/07soqFQ6vptO1fL5OLh+fRR4FAQpld2mZ2B/UXV6hE5uyt3e7XB2G458tNFyK5EA2+W41C9/ZrR3uXTYTQts89+YXCR2LXBJQsOL07Y3W1uDgUIFEGornHS+hfp7atBxaO/3k7yvCa6+UU4JQhhG7cd9RI+iaNHny0T9cxpyyr+7P7HZbDFxdfNIbb9xPKjCyOaiB9P21O4GN1FBMa0Izt5IlYAslRBLJzs7O/uCRO9HpfrUtQX8hdLrZEhpBhFKe+nY8cSTl+DeOWFALJ0OJ+QF8lyfU1JGada4jhaWVutnv2jj9k2fzzXNmzd65xzqnxuel9kPmlQ7vFoyCAACQKXhYVuqYE/dlzRVhnp2DVguo1YBCAXR1qcmU7rJyaWy80MNL6OQqdHUXB4V05eQqMVitQDhO4jERoFKpMDihu6c0IgqQmqysKdDTI1NrMyjCw7mGF1MdyCYfzaUEY9s1r9ZD2iwIbfNcm2w2r+lL6ATs8siGhc6J674/Zr1pE4FEQnOFTgi2fS5xbTJ+7r3gJYHFy6MaVyXizpaQwH+dK9Xbqxy91mbbxImG56HnrVrnXYEdc76+uu8l5P7rf4YLd0955929P/02yB5QrGP3XZ9kVYWgWVE4dj6N39wukkil12/c3LzN7rIHxLMECYHTg1EsvZ1j07dts9O/VG3ebGsuhKZG4Ksh7CA3FtRjRPs6YxuCWkPdW4PdcXWQkdh/PTkcmvrg6Cn7BfPn9+ZpHzq+PTTxj0Hnm18wnp2hUJsyYjCt1FoFX0rkCFFUfsVr0TajkRYBJ0PR6FA2MkcJR3QXl3alPpVCIyVhUGlEpCz1aXdJmRKOUJMpWj4fUP4DmlSasQClUolCS6NipHEJqqZmQGWyYnBipTaHJrpdyRpoyvlgDvlBTWsDVzb0nO2BZF6EtnmB0PGYZaFVC+4Efm1rd/byTyKJNJPacb2KYZXeYhmPnnMncAmoUP/JVUm4S2WGM5avgWMMLoCeNHmyY2bFmMPVJA5CMbecuGiQ0B9+Ms0htaQXrgM5oJ50/KEHBEEPx7SmEXlwrpAvlmKwWCsrqyM37j3JrALDKGZOaHKGb8cTR2J+wAguc6JGkHL8+U6OpGz/EZp1rsAG/Xh466wZn/amam+2/TKnxruBMoyl1ZEyJX9413+UBfQAOkAr6mKizLI0N7I5vKkikJrswwG5djg6djo8Fji5SMIj5UUlagJR1yUHNJoerW48SjYfaTlcMThI5OWrJpJM29Ma1S6/UsIYaMpZn7OdSOh8oUXVsGXWhF4Rh1oMKlx4+dFGa+vsvHy2UBLexDtaTP0irWl5RN2cO4HLoHW9H16ViDtfQgYhX4yk12y2MwCuCROsD54Yc7K+qvsg1rsc8++Ppxp6EXnjlKPPoIQORrFOP/H1rWoKRbPim7iVzE6WQCKTyXbv3bvj4NF7sTn+tYQgJLOX0HZ2dvobZmtre/Dgwf639cSJE6dPnx4dQuNrg9hBbq0h7tiGoJH7mcY2BLHC3dkQN3wtZCReAtJK3S//cmDe8/nm2Z/O3rHbyif0Zg1hOH0qUYz4DhlleBd/DKXTqbliLJqZNCYkhpOhaEworj6opRRMzvKjx3qxg905IFcOyJUV7kFL9Cbl+DdVBaLRoRRu8Wvd4epvK41GTaPLUp9KgkMVNXWAwmQ9VZVaHZzX5QIbMB1M3z7SrZFrsEXVsGXGhE7ALo9BLPJ4avnjadutWzkcDqFd5Irg7MwlrU3GL/LKnPcwYmUCtu+k9eok3LmSv0TSboWwyc/7YfTVex9+9Ft0hpnA1VQ+es/FYBi92nrrUDb/PSbrQXJhCIoVhWMXUPkkvlgqk925e2/Tli0/Q+K8yrEQBCMIxQoyJ0IjSFBakg/Pw4lQEDByta/hZCg53bfd9Qkpy38k/kpNS+jthyeXLlk0/ZMZejx/+92GsKT7BuuCDdHtkmbA/Ep7DkVAD9CtEmFb00aHysjmcHw1hJLuyw5x53k68V2ftLs/aQ1xp6b4NFWA0egQFD4MQQh/IduA2FZgtrVf/rHSicTS+EShu6eivsG0DbuYEuXjOvbxPOpAbD6QTb5RzsTw5QqNievNmQmhNz+37V8IHVm/4HH0l1t2nDp7vqOzs7ZV8FstyyaTsCYJP+3YrYWe6SsTsZaJuL5enYi7XEYBI5+BcNflmwahtcp6q/E6HmaF3iHarbBx6twF/U/2zSlve5Yg+38+qI8D4fQbIYk3w5KDUKxwLDuD1I5uE0mksoTERGtr61MP3VwLYIEIuv7DTuZAaGI4tiGIHezOhriN3KwznBqBgYewoB6cQFdcvekD9Kqm4OD4u9abv9Sng82aOevb7zY88blSO6y4WW8EI4Yrwg7vspuPlGpJEzvLlLeSAkU2hWGQIbi6oJYSMDXVlxXmwfF3bfN25oBcWVAPylPfpvJANCZ0KAMkJF6xOafH/7MEAFo+X15YLPILkOfmA3KTVXxT6wCiUAHBtA9UW1sfN/9SznxKFshNzWa9zJHQetaujMcsC6lcdNN7o5W1u4eHRCJ5SuZfrKB/k9a8OhH3vz1nZ11zm3Hmj1nXPZeFVv0F0km4syVkCIrlU4Wfs3yVQUIbKOIxdmR9WQcNYAiCYXPkrMHz3X7++kBb3U8uOu7gcfyh+2U/6IlHXoEIWiimNYnQVscWdogl5RUV27Zt++HclUfpZSAYJQjFCkLrCb1df8vGhNC3blwlx3vx3ZyI+SMYOjdSI8gZfu0eTqRMP2SL6WuFppW47d23ed6cZ8PaSxYvdPK5UoIEvRKH6FFcEQb4W0yIypQdr9iPEkEIx9VBiLkBjFgvdqBrm48zz8uJDXFjxHoRcwPwNRAMPBiFDUUQw1922oLGrzLD7iP/QOmkUnluvr5fiJbPN9WUM9DT0yLodoVxjCyjOpBNPldIy6aKhtIAY/hHYg6E3vynbNf2EjoOtRRUuOL0r9abNsXEJ3SKpRBc26EiymcpTYt9subegSyH1i4Pq17sk73I4+nKeMwLkL5aTrkZkfZ///p3f1xNm7twzCn7svQdom+Gpxgk9L8/nupb0xyEZvX3rxFpnmVoj1KkZznmwG0H70pcCKY1tolTzuxkCSRkCmX//v3bfzhwJzbLr44AQTHNgdC/Xb7EhLiOYIVtagQGGcIBu3EDXDEIEwfoMCq0CB7w64MTs56XBlswf/6xM7sq8a8aoyPo0czOeqDHHBtjDE+dMsqQWlJSIxDEcGRTGBodiqsLImX7M6M823xd+C5PeB5OXH8XWpwXoQBkwmLpHVLyWF+bf7p0XXIlEiX2B0mjY7U8nql2q9ICNLHSG9F2aIA8bX0u2NlCGhjNEypGfBzFbAmNXRmDWOyVsfbAGdstW2obGlvaRW4I9s5c4rpk/OyfPZcFl6+MQz2PttGWCZgXh7uTcJanbhjM4j5818mM4GqImsM2qJE60ED3VVDUs4/1O4ZAOE3/j9PO/k+yq4PRrEgcO5/Kb2kXi8WSi5cu2+6wv+4f4VOJD0Qw9PPQ27dvf3bDxiSGvnW1sWmk8IwgQckZflw/F3KmH9LUf6WWEPrY89LX36zTTzl/Ov3THw7YQlMf1BFf9Q8hGbE8cdNrOvc8kNRaBa716UCnjMKF4qsg5Cw/RpQnG+LG9XPhgl1Z4R7UFB9CYUBTVSAGEYxsNv1zQuVXanUmW7ozrpcVoFQq6hskoeGypBQ1hWqqyp0aHYBql3vB204XGIubD+dQQrDtJJHilRdSDUnmSugE7Ioo2CKn+A27D9rZ2bW3t1ewOu/Vt27ObFmdiJt1zW1ZUNlzGOMH8jsLLfuz6oOP/vsks2oE0WtS4r60UawTDp4Gw2i7sz8FIZnGD945r/6sKwgCp4djWjNJPHSbWCiROrm62WzZesHZz6MEFQinmwOhb/x6tZYwIoRG4UI5YNd2Dycs3MShcwMF+rTM/buNG3ordy6cP9875EaDKVZtwelRf8uoDgB0NH5VIy2ikRoBp0DhJCgKF9ZSDGZEebW7OXU+etzh+Jgd5EbK8sfCgke0YUmvidwCHTCCo5rjMiatVk1niPxBYm8/DY1usr0CALdL9aTeWJ62ns0Palrbh9Y10lQCACAxMXFsCb3vr4TOtkzEW8Zjl0PrF90P+8Juz94f90uk0kxqx/Vq5nfpLSujYHPvQJaFVBphs2UifmUcZtLbBjooL97wlW9VkzkS95WHuPX2rsC9/X/v9T9xy422er4aMQTJ/PHm/YB6UiimNZXQBueKOsTShOQUaxubk384uRbAwI00yKgQ+vy5C08cn2SkZ/S3p4fn3h/sh7cGyYgRhHBSth/X15mS5vtSbaeH4rQSt/NX9y18XoFkyeKFP985Utjob5KdY1gpIjlzeNfZnAWo1Vp+Rxs8n5TtT4/zYge5cUAubIgbI8aLnOnXVB6IQYSMDpV73czJ6VaJxvrC/BMFqFQqDFYaGy8Jj1AikICJenypdQCC1+WDaDs2cGkwfXUw90ZuLUem1I72FBKgAwL8A+7evWfwxzAQHLhl85ah7OcVCW373Fv+JHRo9aLbfl/b2l365WaHWJpI5J8ro3+V1rI8qHT+o+jlkbBnME4y7EWe6QZDyY0HjusnU0c5tB01g2CUBWs29D/x/86YBYJRByE0irXvxn2/OmIIujWxpa2OLeSKntUtOfTL3cdZVQEwCgTFcopN3759x4gSetsWu7i4eIP/lZebv3btytpXHhbua2RTGAfs2ubjjEaZvq/zA5dzixYs0A9rT58644cDtmWoQJOEzo20CCQjpkv5t+q4oJNIFY1waUy8yM1T+MSF7+bEgnoS8wLQmBAEMRxOho5o4+2BHUnnV49Hz2MgAFDh8CJPH5EfSNVCMBWbe3p6OrrVjvXsI0bZfCCbfL+mlSpSvmLxzmELAIDHDo/9/QIM/i+sAbZ4wZKh7Gf4hN63b5/tn9qy1j/bMglvmYBZFly+6LrLt5s2+wWHcoSSiJb2YyXUz1Obl4IK5z+OXpmAGYjNes84e98goc+4+L++9B2KAxEM60On+p/4xEmTnPPrISiWcR++5+JViQtGs+KauJUsAVMgEQqFm2xs9p6+9CCl2L+e1IfQtps329rabnmtCQ0nQYm5/jwvZ2qKj2lD5zpiGCji9ibbL3srd9rYfukdcuPVp5x73czJet1DOkCh1PLa1USioqZWlpImCQ2XhITJklK6y8pVzS3qTj6ZWzwWPP6L0cxErgj7z8bzGPBJJxYrG+GSMKgkMlqJQAJK08z9Az09FJEiHM8/apTNp/KpbjAurK1rrNj87GjNk9Ar49FLwEWLL9y3srKqqaundojBON7+QsqG1OaloMJ5DhHG8WyZhP/3t/YGCe2UW2ueZDUe2r6Ujz5wnzRpcv9zP/XEd9Btr0PiHmVUBKFYUXhOMaOT2imRymR7f9i3ff/hO9FZvjUtgUimc1z6jh07nt2wLa8xoTHIEE6ACyfQFQMPMW0Vz/wGv937bHpXUi2YN8/R+3IZGmzCP9HEzlCqTdYJ4NVVU1vn7uFl3AGgwLY2Xk9Pj04gVDYiZEkp4gCwyMtXAo2UF5eoKTStQADI5b25P90qIZIRO7Z4xrU+lSna/+Frq1oFCEZHbYeUqNZ2j8KfA7q75cWlIl9/aVyChtUKKExW4bxToQGheecKacannN1gHKJQYarKna8icyV0LHKxb/bKI1etrTcJBAJ8u8gDxd2VR16X0rTIPXWBc0IviVcZsmUC5q2ps/sjavLb74LgjDEn7qvQdyi+Dokz2BV705Gzg277OKvqZnhKEOpZOjeRL5ZIZVevX7e133UzNNm7qikQyXSKfe0JjSCEEwpBbT7O9ARv04bOlfgg75AblpbL9GxeOH/+kVP2BTDTTDnrDadFknjF5hbS5eTmXf3punH/dvPXFmikGBIsDgBLoJHdhcVqIgnoHvBHn8avahzKaquRMYqZwOis02jHG2D0iOQsOD2qkRaBZMRS+ZXibvaIlFQDAG1Hp6KqRgyCSGPi1BRqj4niV6Cnp12uzqKIzhld33ymgOrcwMF3jsZbyBA12oQ+3k/79u2ztd3S63X+2asScStjEEs8n67ad2rr9h0ymQzOFT5uZNvlENelNM29E7jUP88gmHu9DFI6+T0DK6H/b+m6syVkMNJMyWoqP0grnfLu//U//YXrvhh0W5cC2HVIHATFgmLZ2RR+U7tYLJU5u7pt2rLlGjjGswL7NyA0BhHSGuzGAbmavMJ2arHr7h9sZn86S5+tvWPnxuiMR69SIMygKe3loxPKvJSGROhbtykVlRo2WyeR9Awh6UauEnBFGMxYlOkmthXIlO1/s9Vrw5Za293Ezuy9OAh6DIGbL+5mm2xoAQA0TFZXSpoYHCTPydO0sgGNyV5ApSptElHwcxnTeNzsjWhr7uxWmUHc3FfmRuitzwgdDV/klrJm7xH7vd9LZbJ6tvCPhlbbLOLaZPzs6+7LgsuN4NkyATP/fthEQ4nc/9txfE0y/mo5JdAopEcBou4lSLdipH8DeSR27l3V9K6hUi3vfvAv/TC1MUIXPiN0OJadSWrH8cRiqQwMCbK2sbkaEOlRhn5OaHv9LduyZevBg4deF0IjSFBCEajd9Qk12QdONeWwdiU+yA10bcG8edM+nj79k+kLF8y/cfeoydkMp0fR+JXmOeI6FELf+f0ekzmctPMOGbmFm4dmJr5ilbGhXGEMK5knaTb59XndxZcSX6geA6dH0TuqVdouABh+hjOgUKhpdGl0rMjDqyszSyc0WV4F0NMjV+sa2mRXSuhGwHwkl3K3mtVsTnFzX5kFobc8l+2WXkI3LnJJXLdz//cHDktlsppWwZ06lk0mYU0y/tMLj1ZAawfC82LP9P9Yf//27EUWEyf2R9Snl5+sSsKvScafLSEHGAXVSHvxhq8+nj13/dZd9hdv3AhN1mdgmc7Mj2fP7X/6FhYWS7/41u7sTyAYdVBCh2HY6aR2DE8kkspiYmOtrK0v+Ya7l6LACMZrSmgsLJgV6t4a7I6vgZh21jkm8/HOvdYzpj7re/H9ftvYrMcjwQ9mZ5051srQ6TQcbmZo2MgRWi+lRiaSszgiNLW9vJmThTR1q8pmTna7hKDSdJnw2vxtBAC6VkFj/4uGZia2CuDDeCy1nYLuikopNFIaHadsRGgFQhMerVoHlLIkD2vZRkqDHcohP6pj13JlXWrzLcNnXoTe0kvoKNhCp7gNO74/fOKUVCarYAp+rWVZZxDWJONnnPp9ZTR8gOgZ+9HmHydMmLB8+fKpU6dOnDhx1apVCxcutLCwWLZs2dy5c+fdDdJ/ck0y/koZZQwJvfSL73qp+eaUtydNfuOj6TPX2drv//XhLWiadyUe1EgDw2lgOB2MoAeGnllGAAAgAElEQVQiGIFIRiCSaTz87ev5q9ZbWFjMnTv3m2+++eabb7788sv333+/9y9e8ArRfyzwr/4roVufktpRbSKRRJaZmWllZXXePdCtGBH4GhIaToGSsvw7Hz6ipPmYls21hNBbf5zo7eW8YP58d8j1kWBzIy2iVQAb3sUcEQFAj06nYbPl2TlCFzeBg2Oag+NIE/rFQ+gBlGpph4xC76jGtabB6VFwWuRLzltHwmmRCEYMhV8u7mab6sD+rtIBWgI33+CVRDHiu4bYjBwAdCJx19MMweMnEmikhs0x7UECQE+LQHGlhGEkbj6YTT5fRKvjysxxMOqvAnS6xw/NkNCRDQsdYz7ftuvMxctSqayU0XmjhmmVQViThJ9+4s7KGIRBQq+Mgr2/6usJEyb8/vvvDg4OU6dOTUlJCQ8PnzJlSkFBweHDhxc6xfd+eG0y/nwpxauGeB0Sfw0SN8pe/rX1hIkTJ06c9ILfeOutN6e8PemNN95574N/fzJt2ryF81etX/619bot9l/vObjpyJnt56/vvfb7/l8djtx3Pe3sf9kP6lWJ70/old/aWFhY3Lx5s7y83MvL69GjR7Nnz+4l9LbTVwZCu2thYy+h04g8BFcklMhKSkqsrKxOP/ZyLWwEI+jOsen29vbPbtjWrYcOmS+h4dQIfA2kNcS9NdTdtM2pGijh0NQHdvbfzZg6c9rH0+fMmn3gmF1SvjNsZFbrMjpqxz41DAB0QpGKQOyuqJTFJ0pCwqQx8fLiElVzi04sbmpqTklNM+6srGyh0JShUl9pdSq5SiDqYvKlhDYxji1Esjph9I4aGr+S+swVVH4FjV/F7GzgCFE8SbNARpOrOl9lkPafJnE3B0GPNgxpZjxbiFBpBmwtpZNIVRisLClFEhImzy/UsFpN1ehCL40OQLR3ecLbjCyjOphD/q2SlUUViVVm35pMq1XT6bKsnHt795kdoVdE1i94FPnllu1Xf7kpkcoK6Z0/Vw2R0F9ZWFgcOHCgsLDQ0tLSw8MjJSXlyy+/rK2t/frrr5f45fT9/Npk/N7w/CnvvPvmlLdH2ZMm61dDTRjYxjRhwsSJkyZNfuONN6e8fck3vD9oP9/xvZ7QT58+Xbdu3YIFC958883ezbcOTGj3EuS1wFgwnB6KaU0h8ho5QqFEWldXZ2VldeIPF+f8hteJ0NQIaqoP38WRmB8AJ5m4+NQfzud6a4TNmz3HH3rLtEVU+prAzdfpxhLPWqGou6pGEhwidHEX+QXI8ws1TBYg7wbUmr5deIEhaJSPHAAAANC9YPOcyH8tBPQAjM66gZ/VSHxrev8SOlqBoCsjS+jqIQkJU+HwQLfChM2b9WJKlA617GN5xpY4H86l5NJEMrWZJYMZkpbNkUZGC9095WXlj+7cHXNCb33ubc8IHVG3wAH69eZtv/5+TyKV5dE6f6pibkwnrEnC/2/3mZnnHs688GjmhUdz7wZZxmP6E/rLL7+srq4+d+7cyZMnPT097969W1FRMWPGjGVBpS9AfW0y/lIZJQA52qPc289e69vVQw9ciwkT3nhrygf//fjTJSuWfvmd5Ubb1Zu2rdti/9Xu/daHTu04//P+Xx1OO/tfDYi6HZn+MK3UtQjuN8AE9rc/HNETurq6OiYmBgwGf/LJJwMR2reWcM498OgDt6MP3A7ceXzGFRwAo4RgWpMIvAaOUCCRNTQ0WG/adPQ3B6e8ehCC7mT+hKZG4KshHLBba6g7xtQVtpMLXb7fb6tn85xPZx8+saMA5jdCbG6kRRLbCke/FTGgVmt57SosTp6dKwmDSoJDZckpivoGLa/dtHHPuF47KTVS4w3HEPRolqBRoRRq+R1KJEoaGy8JCunKztUwmENJ4H8paXQAWaQIw/FP5FGNsPlqCSOqqUOkNPe4WScWq3B4WVyCJCS8u6RUJxabyTx0f0LXL3CI+Mp2243f7kiksnxa57XnhJ5+4reVUTDLONQzJ2D7E3rmzJmlpaXZ2dkbNmw4c+ZMYWFhenr6pEmTlvhkr07Cv2B94hh4dCG91ma7hYXFhOdI/u7Ho4fvOv8cnHA3Ptchvdy1sNG7Eu9XRwQ10l52z/oZ5Q12e/SETk5OnjVr1gcffDCxT+rc1tNXXpiBBiOZATBqAIzqlN/wEzjGr4Hch9DShoYGa2vrY3ceO+X3JfTWLVu2bt26zdwIjWgOZ0R7tXk7t5SATds9GkaFuvhdtbRcqi/huWTJIt+wW9XNJn4D6Gtca5pSM4plSQBAy+/oLquQhISLvHxkiclKNFbb3q6TdY2DeVy9QjETjDy0cCq0uQrCiwCLvH1lySlqKk0nlZo8aO7p6eHK1AEonvElzsfzqPEtnTy5WmveTdN1QpE8L1/sD5LGxqtJJJ3sWbqiWRB665/a9uc89OOoL7baX7x2XSKVFTM6f6n+c5TbMgaxqh9oVyfhLaNg76/+xsLCYvLkyYmJiRkZGbNnz163bl1lZeXt27ctLCwWPontv9XqJPy6ZPzVMgpoFCH91e4D81at33rq0u/xuWA4/aXoOxQv/8bawsLi2rVrJSUlERERYDB42bJlvYS2O3dtoA1dChuvByeC4LQQTGvy81Hu6upqKyurEw/cnAtgIATdKTbD3n5nL6HNZz00nAzF1UE4IFd2sDsabeKVTrl1PifO7daHzjOnzdy+c2NmldfIsbmRFoFixHerR76op06nk8k0bE53dY0kPELsB5LGxCqRKEA5XqljXH9KB2hVmq4uZUe7pNlgFj2yJRyDCCFn+XP9XNp8nKkpPih8aDMnR6rgmba8iUytJQoUfkie8fXNZwupHo0MsoAnkNEYnXXEtkJca1ozJ4fKr5B0c8Y+q6Onp6enB1AoNa3srqxscQBYlpCkaW194VXG7Ai93j97dSLOMrJh0ZPYz+12nzh7QSqVlTE7b9UwN2UQ1ibhZ5z63TIGbhC0qxKw/9tx/NmyoqVLLS0t33rrrXfeeWfDhg1Tp061sLCYdyfQ4IZ6SJ8tIY8QpPuD0K+O6FdPHjpxX9ZzLddaWFjMnj37888///zzzzds2PDBBx/0EvpaUPxAGzoXwq4FxYGRzFBMa+rzTLGCggIrK6szT3xdiuBgBMMpLsPefuezG7Zt28GDB/vf1uPHj586dWo0CY3EhzFivdq8nFuKQaZtedRADvcNu/nVV2v1ofPSJYsc3C+UoQNHFM9wejRfQhje1RuidF1yFRbX9TRDDAmRhEd0l5SpyRSdUDQS4c64XlPpAI1M0c4VYci8Ejw7HdG/CCs1AlcfREvy5oBcuQGu1GQffDWkb1tuBCOGxCsSyZmvXv6lS63Lo4scatnHjc43H8+j+sFppZQaLDsbxYjv/+VC0GM4IrRJrs+wBci7FQ0waUSUJDxCUd+gbecbvDzmSugo2GLn+A32Pxw4elwqk1WxBL/VsmwyCWuT8Z9eeGQZUTcQaFeEVP7P/vib/51mMcFAstWnlxwH2nB1En5tMv5qGeVlh7tHjrLDN5L5v0/nGEwxm7Ni9bGH7ka2dS6EXYPEBaJYoRh2mn61lVSWkppqZWV1wTPYtQQJRjCc4zJ27jQjQsMpUHw1hOfuxIrwMHlGWCU+6Jffj86a8em0j6fPmDZzzZoVCblOI8pmvYlthdqRyA7T6QCFQs1kyVKfitw9RV6+8oIibWen6f/QuF43AT2ADtBodEqVpkskb20VwFs4Ofpin/2pDCdBUdhQUpZ/m5cz39mRFe6OqwsyXqGvmZstU/CHEbxqAUCq0mbTRGcKjE02H8gmH8khXi9GF5IKB110B6dHKTWykbiMg0in00lliqoakbefGAxRNTUbn5s3E0Jve2679f45qxNxltGNi12S1u0+uOfHA1KZrK5VcLe+dXMmQV9TbEVIpRHQrk7CL3KKn/S2gbKX/9122PiG654VMxlrxL6aPStw737wr/6n//5/PgpEMo1v25fQT0k8DE8kkkqhERFW1taX/aDuZWhzIzQaHcqI9uKAXFtKwSbHc1y249bt3z5LCps956dfD5VjRjZ01hvDSlaoJcO7dAMJ6FaocE1dmdmSkHBZbLyiplbDYvWozWKsb1xjKI1WKVW0tUtamJ11xLZCbGvaQOupGmkRcBIUVxdESfNlQ9w4IFdagndzGRiFH+oqBgQ9hswrFsioQ+S0Rgdg2sUh2PbLxcbqgh3IJh/KId0tb4jHZDVQh7ogfpQrxwEajZpI6nqaIQkJl+fmqynUniFUNjVXQsfAF7unrNl7bPuuPVKZDMYRPmho3ZZNXJeCn/cbeBmoyDhol4eUT37fQNnLdxZYGt9QH0lfLKWMOWVfxX8kFxqsy73ki+8G2qR3SMClAHbtedXPLHI7vl0slsp8/QOsbTZfDYjyKMOAkUznuIydO3fpb9m2bXZjSOiWUnDH48f0GE/TZoTpHZJwr7c51bKlixJynoxOZ2I4PUrSzR3edTMorUDYlZ4pcHgs8vDqrqjSybvHx7HHpdZ2c0WYJnbGEMu8YJAhtARvvrOjwOERM8ITgwh+la8DkhHHlxKAgRcpdCk7qxmIn0ubjE82632+AP8U/xT2ksfAFWFH6VrrdKrmZpGvv9DFXVFT+1JtNM2C0Nv+lN36AD2hEUu9MlbtP7t5y1apTIZqEznD2fa5pPUpTYs90ha5Jhun7KpE7JQZ8/ojauJbb6+KRw8K6XXJ+IullNc3kr4Kin7jLQO9rWxPXBx0rP5RRuUvYcmBKFY4lp1D4TfzxWKp9L7DI5ut264HxXlW4MyC0GtWIGoDmVGeHLBrU7kpWzrqXYYJvHLjwMxpM/UNMPYf2ZZVPbJJYX1N5pW8emYN0N2tplC7S8uk0ChJGFReWKSm0AD1CPQjGtdrpW6VqE2EI3DzUYx4NDPBeLiMbQwmFAQwYjw5IFd2oBstwbu5FIxsMdm6fywrhcavbpc0i7vZIjmzU0ZhiYhVzOZgZOPPJahBwXwir+VhZV0sOruWYmgofvAvWnGHlNQpo3SrhCPSIgUANFxud2WVJDxCGp+oRCAB+UtX/zZLQifhV8WhlvrlLj9xw8rKisViEdrFPmjuD/nkDSlNywIKFjhEDkrZ/1jvNTgRu9TQgiuDkfS5Egp4JDk6cmloh+46TZw0qf+5n3YBDXpU1yCxD9JKIShWBI6dT+sgd0ikUtmJ02e27P7+FjTVq6pZT+hdu3Y9u2F2Y0DozxYtZTs9oqT5IlpMHzpnVnp+9fVaPZ7nzp7z2PNSdXPIqOG5kRYhkrOGd9H00nV1dZeVi3z9Rd5+8uISbTsfUCjHg+Zx9fT0KNQSkZwl6eZ2q0QqTZdaK1dqZMIuBrY19c8nkBqBbQymJXrzvJz4zo6toe4txWAUPmwkhqmeOxJBj6mmJAQ2llwpwhzLJQwaNx/JIXrUlZcS4+uow2Fzr+G0SDg9CsWMZwoaTHmhAUDDapVGxYo8vbuycrT8jmG/HJsroePRywKLF19+vNF6U3pOHkMgCcHzDhdRPk9tXg4qXOAQMShiZ11yNEho48lifb0+uelK2UtE0qOTBD6owQjGt/uO9j/xSZPfcClCDLr54XsuHuUYCIoVjeeUMjrpAolUJrPbvsP+yInf43N9awnmQOj1K5ajqkwfOteTw/2hv65evUI/sr3hs1UBEbdhJq3jPagJ3Lzhvc7rpFI1kdyVnikODJbFJ6qamocyyzWuv6s0Gk19fcOg5nLbegBAyqc2wcIJhSBGtCc3wJXr78KI8mopAY/EG3Bfw2gRxcSEeEymQ1Xt8byWQYPmwzmka8Uo34aSMpKJm6Y00iI4QvSr1n8FenRCkQqHl8bGS4JDu4uKda9c49YcCP3jtm12vdYTenUCZkVIxeIbHt/YbHFw9eCJJLEE/uky2ldpzSuCy+fdC1mdiDPO16W+OQYJ/ZHNvtUJ2DVJ+KF4XTL+bPFLFzMZzQHt/vZvoMxZsbr/iX8ye14AjDro5j/cuO9bSwhCs+KauVWtglahlM1mW1lZ77t4/UFaqV8DORDFGnNCv2J/aIOuwAWdv7pv/ty5+pHtHw9vza72Hk02N9IiEIwYhUr8stdKy++Q5+SJQRBpZJQKjdZ2Csari4xLJusatJHJ1Z+u5wcGSaNiRAGgNn9XepxXc1kgBhHSd63UyDkZm/6gsu5CIe5wDnFQNh/IJt8ugydiM8pJcS873zxE41rTlOrhVwd61t86ACyLT1QTyTqZaRLFzY3Q258TGrsyvGbxHfBXW+1PnLsglEhTyB1XKhjfPm1ZHd0495avZQxiUL5Oevf9/qD6vyXrLKG1QyT0miT8+mT8lfI/l2CNLX2HYo8yzJtT3u5/4mts7EAIuvFtwQjGj78+9K0jBqFbE1va6jlCnkhSWl5uZW195PZDx5yagEbq34/QMCo0t85nz77N+uXOC+bNu3h9f03LqI5s603lVw71LV6n00mlaiJJFpcg8vaTJadqmKzxoexx9WqIhM718lVU1XTSEQjagBPSpvuiRVaQYvNaksGwovMF+KFQ+WA2+VR+892Khgx86ogeG5wWiWElyxTtL3WRAY1GJxIp0RhJaLjI178rM0vbxjPt13DsCf3jjz/aPdc2u+0bAnLWJOHXJOIsIxuWPor83P6Hnbt3SySSfHrn7VqmTSZhXRJ+9k+uK8OqB4Xre8s/6w+qye/9a6lP1tAJrYf02eLXZgnWj78+7H/WEyZMsL90Y9ClVg7p5Zf9I33riMGY1lQiD94m6hRLISGhmzZvPvXQ3aUIHgCnPyf0bv1LlZ3d9tea0DAq1C/81vr1lvqR7bVrVgZE3h6h/lTGjaBHD7EBoqa1tSs7VwwJliUmqzBYbaegRzfO5nH9RUMkdElJaU9PD6W9fESf7XJSXCQq17G65nox6lguYShsPpBN/rkEGdhYlN2cUj/kBVTDM5aVwpeSulVCI7nlLwhQq1U4vCw5VRwIkT3NUDUTdGLJSLwimxeh7XoJnYRbFQNf4pay4fuj27Zto9MZDWzh40b29mzi+pSmOdfdVwSWPCNoInagUeuZJ34zWLdk+tGbL0Vo/XD35bKRTRwziUGNtA8++l//U37r7XeuBycY3CQARgU/J/fRB+4eFdgAGDUM05pJbsfwxGKp9Le792y22l1wD3QrwwQgGGAUy+nvQuhaQug9pzP6pLAZU2da23xRggKNPpv1buHkGO+5BGg0Gi5XGhUrdHbrSs8y1TDauP4+AoAerRZQqXRiiQAGHyKhZQqe4bIkr+Z6alQVOSYek3WnvPFQDmmIVD6UQzqWS3hQWZfXkjRqXz04PUooH1rbcq0W6O7urqwWeniJvHwVFVWA6iWWTg3rlpopofGr41DL/HLWHLm8efPmvKJiRqfYF83dV0D+PKVpuX/+7KvOSzzT598Nnn8veJl/3hpDkF7snDD5gw/742rK1Fmr41CDUDn5Ra9PwZ8vJQcMFoaOrX8Cx/Q/XwsLi49nz/euaQGjWP19PSTxckDkT5D4J/kNh/5wcStFB6JYUByngN5B6hB3dHScPHlyy87dvwTHe1U3g5DPCL179+5nN2z760rorErPfQe36EPnWTM/vXb7cNmoVCMxaAQ9plslGOhq6GQyRUOjNCpGAo1U1NRqOzrGB7TH1StAqdSwOUoUWl5ULItPlISGSyOi2pPThkLojNwElKEi28N2NSU6FZfuDyv5vaLhVH7zEMF8IJt8Jr/pUVVtBCq3hGigTudIG8mI0+oGZq1Op+G2KWrrZPGJkqBQeU6emkAEFIrRuLmjTOhj/TQgoeMxKyClyy4+tLK2Dg0Ll8pkkc28UyXUr9Oa1ybhP9q8f8H9sBVB5cvBRSvDqg2G0ati4O/OX2GQWPN/D+zP4EG9LgV/oWwsi5kYRGyvQQNkcVtYWOz5+a6RrdxKUA4ZFYfvuZzzgLiXooLQrbFN3AqWgCOUoDGYPXv22h86djch36+erI+2nV9/Qkc9dVi0YMH0T6br62xHZzxuGN2c7RdM51cbPFlArekuLhU6OksgIWo6o0dr7u3zxjVq0nZ2KmrrpdAooZOr0NFZAgnuLinVtLIBtbpHq5VJZb/e/m1Qxzw1zUJ/GC0iGZv+uKb6RF7L0CNmvS8WYsMRedXkGNgIj2Ybt1TB63+RAbVahUKLA4MEj52kUTEaKg3QaEbz/dhMCL39uXf0EnpNInYltGbRPch31jZ3//hDJBIV0Dt/rmZaZxDWJeM/PfdgOahgdQLaOFNnHP/VILHeX/31qujGYUB6Q0rTpZdZgmUq+g7Fjrm1/505u//JvvPe+x7l2EEP4G5i/q2INP8+fSeFEml+QcHmzZsPXPv1cVZVQCNNP87vFJexa9eu15TQVc0hdx3PLFwwf9rH02dMnWFnvzEhbzTqbBsxkhEn7W7re46AWqOm0eW5+RJwUFdauppMHmfzP1mASqXt6FRTqUoESl5QJI1NkISES6CRXWnpippaNZUGdMlfdp8KtYTYVjjsh7aKHJPVlBKNyvGqL7tVCj865NllvY/mEq+XoNxqK9JwT+tfbU2zqSzsoj+7NFqdls9XotCy1KeS4FBZQpKiAaYTjnyXOUMyP0KDcp7hMAm3KrpxsWvChh3f/3DgYDufj+QKHRrZ23OIG1KblgXkL3gUOShQV0JrJrzxVn9oTXr3/YWPooZBaH0kre+C9SpwHYkIe/fV2xMMzbtvsNszlEO9HZN1Jy4XjGKFYdmZ5HYcTySVySBBwVbW1ufdA12KEQEIuv6T+nlo/S3bvn3HwYOHXhdC5zf4bd+58dMZn077ePqnMz69dvtwBS5ozH8aSG3FfVNU1FSaJCRM5OOnqKrWicU9mnE2/xMFaLWaVraiplYalyjyA4ncvcQgSNfTdCUcoW1r00kkgEIx7AxBpUbWzMkexrNaToqLQOXer6y7UIg9mdf8suHygWzy1WJ0YGNRISGxkhwzQuumhm4EIwbDSkYzExtpkXwJAVCplSi0BBop8vCSxsSrWgg6iQQY07oCZkbo7X8ldDxqmV/28mPXrDdtIlMotE5JALZtfyHli7TmVVENc3/1W5OEGxSo/9m4y2AY/Z+Nu9ckD775QJG0vpjJyOH2Ze1ShHjn/Q/6n+bkN9484xY4lJeGU84BLsWIQDQrAs8poHVQOsRSmez8pcu29rtuhKd6VjWBEIzXl9ANlPDYrMfffLteP/G8atVyZ78rDeSRLcgwFKOZifpVmIBKpaZQZXEJYkiworoW6H7pAoHjel0FAIC8W9vRqWGylGiMPDdfGhktDgBLgkJlcQndpeVqAlEnNVViICBXCfDsjKE8nDWU6GJCQmZTahw6y72u/Kdi1DCQfDiHdKEQd7usEQQrKiAkju3XDcNMauHkMDpqBV10jVbRAwBAl1zD4SoQCGliojgALIFGdldWjVXE3F9mQejtf6oPoZPxqxMxK4LLFv3i8d0mG1BIGE8kSSDyz5fTv01vWZuImXvLd1XM4CPVCx6ETZg0uT+6Jr41ZeHD8LXJ+OF5Q4rJumC9+vh2AJw20Az0f6bPfJhRMegeXIoRZ9zAvvWkIHRrXAu3qlXAFkpEItGWrVt3n7rwR1Khbz0JhGSCkSww8lmm2LMbtmPHoUPmTuh6cvgjj4uLFi7Q43nzlq8S853HnM2NtAg4PbpTRu3R6lTNLRJopCQMqsTgdFLpeCLYP0E6WZeaSOouK5fFJ0iCQsWgQGlktDwnT4nCaJhMbUeHTi43+To6YRcdy0ox8kzWUaMy8GlB8IJH1bU3ShEXC7FDqfZl0OcLcO61FcnYjEJC4pgPZTdxsvhSYrdKqC96DygUqqbmrvQMCSREAgnuyspRNbVo2/kv1dZiFGTWhF6ThLWMqF38MPwLu907v98nEolLmZ1361u3ZhPXpzQt+CNkqXemcY5ahlW9PXuxQXRZWFhMmT7HElr9KpC+Uk4BGYX0q9N3KL4Z8fS9Dz8yeI4TJ03eevpKwPPwdyDvu/nAtRgZAKOFYNhpRB6SKxJIpAnJydabNp34w9Uxp84fRtXj+bUjdAUu6Na94zOnfTrt4+lzZs0+dtq+piV0zNmsN4mVp6BTpFExYt8ARV3DeGeLv620WqBboRNLtG08JQLZlZ4hAQeJPLzEvgHS2ARFdY2G1TrSo6lanZorwsLpf2ZjwWgRtZToclJcISEhEZvhWV/+cwny8MtHyX3D5ZN5zRcLca61lZlNI1tjZCiG0yLRzAQSr1jazQV0OkCh0IlEKnyzLClF5OUr9gfJs3M1TJY5lxMwE0LveG77z0A5fSm4Oha+zCt9zaELVlZWZZVV1A6xL4Z7oJD8ZVrT6si6aYeurYlHGYHoxzuODYRnCwuLCZMmzzh2c9iEXpuM/yyl6WwJ2R/JHB0SGzQIwVjx7SYjp/nGm2/dTy3t5Wt/e1Tgjj309CjHBiJZkThOIa2DxBcLhMJDh49s2bn7p4Ao9zJMQCP9dSR0bq3PDwds9aHz7E9nOXpdMnm50GH+dpCghBJIBxQigUYo4UiddPjlBsdlngI0Gm07X4XDd5eUyZJTJWFQSWi4NDZeXlCoRCDVFKq2o2OkV9P2qlstIvNK4LTICnJsZlNqJCrXt6HkcXXNb+Wwy0WYoVcRMejjuS23yuBe9WXRqOysppQayoiXJxuKCdy8dkmLvIuvZjGVDbCujCwJNFISGt6VnqlEojRsjrmFywZl7oRek4BZGVy2/Mqjjdabnji7SKXSJCL/UgVjY0bLumT8tIPXVgaXGSHo1O/PG0GXhYXF5Pc/XAWteRVIr0/BXyqjjBSAB8aq3iAE84ebD4yf44SJE50L4UZ28ktYilNeg3c1IQjdmtDcVt0qaBdJqmtqbW1t95w8dy+xwKeWCEIw+xA6c/fuPfpbtmOHvXkSGkaFZld7rV69XI/nFcuXpJd7jPmvRiMtAk6BYuHBXD8XgbOrEoEcT9L+m0in69FqAZZgYDIAACAASURBVLVa28ZTVNdKo2OFzm7Cx04iT29ZSpoShR7NlzCgp0cH9Gh0gFoHdKm1dSwSCFZ0r6LhVN5LLFA24oPZpMM5xFP5zY7VNSnY9PphNX8cqe8XNQJOieCw65QIhDQ2XvjERfjYSRwY3F1eoW3nj9otMJXMjNA7XiT02iTcqqiGJY8ivt5qf+LUKQaTheAIHGCtO3KIn6U2rQytmHvDa20SdiB8rgAXvfGhgRpbffXO7MUrg0pfMZK+UErxR5qYvkPxNUj82+8ZKD/eV+u37TbO+Mv+kY+yqsFIZiiGnUFqx7SJJBJpIARibW194g+XJ3kNfjAaCMnqtVNcRl9CD7Ta6uTJk2NIaE/IzyuWL9Xj2c7+u+RClzH/7WikRuCrIcxwDw7ItaMiUyfvGt7FGZeZCJDLNWy2CovrLq/oSn2qzySQxibI8woUDY1qClUnEo1OFxO5WsfpUjULuuu5sgK6OJHQCULzHOrYP5XSD+eYAMkHsskHs8ln8pt+K4d51JVHInNzm5PHfGq51whiOAYe0lwGpjz1ZUE9OCBXDtiVEeslrMhVU2mvdfU9syD0jj9lgNBr4pDLfbNWHrm8ycamEQ7nCCXBeN7RYuo3T5vXJePn3vBaFVlnBJ9zrjobrP3ZV//dsn9NAvpVIL0uGX+uhAwyBXSHbhCCOXPxcuOn9t6HH92MzOjL1xfsU0c+7RLgXd2i7zhZTO9kdIo7OztPnz1ns237L6HJnpV4EJzR9+86xWXs2bPn2Q2ztz948GD/23rs2LGTJ09WVla+xMPYR69CaBgF+tOvh2bNmKXvUnXm0vdj0gbjBSObwlhhHnwnR2JeAJaWqNGORkGicZleGq2GyZIXFYshQUJnN6GTizgoRF5QqCaRdbIuQKUahYoWah3AkqhqONJ4Qqd7I/enUvrpAuqJfOqxPMqRXMohEyFZ7xO5hHsV9SGI/IKWpGpKdB01asyXSOkNJ0FxdUGUNF8O2LXDybHj8WOepxMtwRtXC0G2hMNJ0BZ2jlr7ei+IAJQqRSPi/sEjZkzoZPyaROzKkPJFv/l/a2P7+wMHkUSaT+u4WcPckkXckIJf4pK4yDHaCDstw6r+b/Ea4xibOOWdWRcc1gwciw8xkr5cRvbvMxo8onYtRa+y3mb8vCwsLL754UhAI23A/SCYe6797phTB4IzQjDsFAIPxhF2iKUYLNbGxuaHS7/cTy31rSe/sJU5E7qoMeDY6Z0zps6Y9vH0hfPn37p/orp5jPGMxoaSM/y4vs70eG80NhTDSlaoX7rF5LjGRlqtTiTSMBhKNEaeVyCNipEEhUgjo7sysxWwRg2TBSiUJvk7ANCj0OhESi1PrmZIVEShAsOXw9pkFa3SXJookdAZguV7w9se1LIvl9AP51BMyOBeH8ohnS3A/1yCvF9Z711fFoPOLiAkNoxpna9nMKZAkbgwLCyouTyQlOXHiPJkB7px/VzYQW6MaE9Stj++GoJs+ssPApaVIh+4jK5ZS6PVtrUpkShZcqokKFgal/Dg1NkxJ7R9r/sTem0SblU0bKlL4rofjm22tW0hEIntIl8M90Ah5cu05rXxqGkHf1odCx+Ynbi5P3sMSrKJb7096/zDVyH02mT8hhT8mWJyAMJo4GsKPPvWkb/ee2jQk/rgo/+5l2GM7OdeUtHlgCjPCrw+R6yA1kFsF0ulsouXr9hs3XbBK9S5COHfSHsh7DZbQqcUuXzx5ZoZU2dO+3j6ypVLQxL/GNsVz3ByBDHXn+flxIz0RCND4BQogh7dKaMM75qMa9QEyOWq5hZ5Tp4kKETk7ScGQ2Rp6UokStverhNLAKXyZaNkpRbo7NYwJMqmzu6Gtq4SpjiDIoxt6QzGtnvBuY51nDtVrJvlzOtljCsl9AtF9DMF1BP51CO5lIMjQOIXxq7PF+AeVdWEIvKzmlKKiQmV5NiR7iU1VFMjsLBgarIP19+F5+HE83BqDXGnpPo2VUHQqBAUPgxBDG801IYOzUyUKztH6NkYOQHd3YraOklwqNjHX5aUoiYQdSKxTq0e81Hu/X0IvdMAoZPxa+JRKwKLl192+M5m8+8PHgpE4nQy/+dqhk0mYUNK02Ln+Pm/B65Nwq1NwlmGVi5yiFgd3fAC42ccvfHOnCXvrfj8/VVfT5g40SDP3vjgP8sfhg1viLvXn6fgr5RRjEP6lfFMOnXfZfIbbxg8i0mTJ6/etG2u5dr5qzfcCE97MfzNh91NLPCuIYCQLH84/axHkFspxg9GDUK3JhF4tWwBXyStrqm1srLafeLcnbhcr+qWAATTEKH3mhWhGyjhIQn31qxeMe3j6dOnzvjyq7XxOU/G8McFQYTiayFsiBvXz6WpIrD3d4TeUT3UDtDjGi0BarVOLNZwuSpckzwnTxIWIfYDSYJDZU8zlEiUtlPwAo+1AKDQ6KQqrUChaetSs6QqqlhJECjgvK5ipjiFJAjFtXs0cv+oaf25jHG+iHYkd0RC3uH5cA7xShHauaYqFJGf0ZRWbR55132+OOFoVEhzeSA9zovr69zm48wKdycWBGAQIY2UIe0BTo/ukJLG6ll6WQEqlbajQ4XHyxKSRD6+0shoRQOsb3Uac5iHHgKhk7CrouqXOkZ/vnPfnr3fozBYaofYE8XZV0D+Mq15XTJ+zlVny7Cqebf95/8WsMQ1aXU07AWCrk3CrYqoXZuAXgkpHqidxr/+9a8fT5yZc811XRJu3V+5+1L+XF/MZGSGu72qWzYdObt6zZqvvvrK4FlsPfOTTx3Ju5boUYEH9YOrbz3ldkz24T9cf0/IdylBXQXHuJViAlEsKI6dR+0gtIsEAsH9Bw+tbWxOP/Z0Kmj0g1H7T107xWXu2bNXf8vs7XcePHhobAldQwi9/eCkviDJ9KkzDp/YUQDzG8NfGSwsiBXm3ubr3FIEQhD+DOJJvCJ9tYRxjb0AQNcpUKEx8pxcaUS0GBwkCY/oysxWIlFqBlPbKehdBwX09EhUWpJQUcmWJhEFASieK4zzqI59r7r1VgXzp1LG+SLayXzqoZEZeTa5j+QSr5WgvOrLiggJY87jv7C5JZyYF6B/qWVGeRIKQDhY8Atj14PjmRbVLmkx/5dgQK1Wk8jy/EIpNEoMhshSn6pweC2f339N/NgTev/+/fZ/yjCh1ybh1sSjV4AKll/8Y6O1dXBoqEgqy6R0XKtibM4kfJaCX+6b/Yn9ieXeGZZhlWsT0MYJujKo5M3/fPIC2KZMmbJv376pU6dOnPLOnKvOrwjpz1Lwl8teOnHMSD6X3l41hI0HT02YMGHChAl79uxZsmTJxD7jARMmTvxsx/eD7kTP6SMP3HdcuPE4pw6EZAWjWxNb2mpbBXyxBIfH2+/cZffjwdsxWV7VzQEIhpkTuhIfdPHajzOmzdQXJDl/dV8dacxWPCObwqgpPnyXJ9QUH/hfX/mxrJRutbmUEvzHCQAAtRqQy3VCkQqD63qaKfYDidw8RX4BXZnZ6uYWnVze09OjA3qUWp1EpW2Xq2Ftssimjkd17LOFtDHHqkEfzCYfziEdyyWczGs5nd90Kr/5WC7hpToxP6isy2xKrR7T+thwChSFDyVn+PE8nHheLi0lIPhwu8zBaZFsAWKsHzXDAjQaoLtbJxKr0FhZQpLQ1UPk7SdLSVM1txhfE292hP4clGMYe0m41RF1SxyjP9u13373bg6Xi+eJPFGcAwXkr9Ka1yVi5lxxWuGfuy4JOxSCLnKI6AvpDz/8cP/+/XPmzHk2UPzu+9MPXF0d1fBKkXRq07kSsn+/KHbYdsioWrVpW29e+qRJk7Zt2/btt9/2QnreqnWOeQ2D7Yep90+BcTegaZ5VTYEoVgSOnUflN7eLJFKZs6ub9ebNpx19HHNr/WCU3s/3tVNc5t69e5/dsJ07Dx0aM0KnFrvu2GU1/ZMZ0z6evmzpIjfQtbH6oUEQocS8AA7IlR7nhYUHvzA9BqdFCrpoPT3mW7robylArdFyuEokSp5fIIuNl4SESSOi5Fk5yoZGNZmiEwj0S6GkKi22Q55LE4Vi+c4NnF/KmcfzqGMO4Bd8LI96qZj+awXTsZ4DRvPiCZ3xeFQMOjsV9zSvJamUFF9ESHiKT4tA5nrXl94phw2xVOeRHOKNUqRfQ8noh9RwSkRTRSAj0pMT4EJL9MbXQODkV9ohjV+p0Zkmcc8kAjQaLbdNicbIi0pkicn6vt3ynDwlEqVpZQ+xvbSZEHrnc+8yQui18agVoILlVx5u3GRz7/ETsVSaTuHfrGFuySJ8ltK0Lh499fsLaxMxQyTo7MtP9LSbMGHC/v3733//xVXF/1pvvSam8VUgvT4Zf6GUHGASPGdWfvjJ9P5j2tu2bVu6dKmFhcUH//3YvRxrEKj97VqCvOgLdS6CgxCMYDQrmdBW1ypoF0lIZLK1tfXOIydvx2R6VjUFIBhmTOjQ3FqflSuX6Vc8L1+2OGPsCpIgm8I5IFe+syOuznCnLK4IO7zrMK6XEwD0AAAg61I2wmXRsUJHJ8HDx2Jff3l+oYbJAvoUhwGAHrlaV9Eqdahlj3Q21kAR8J/OIR/MIR/KIR/KIZ8vpN2tbvVGtMU0d+TTxQheF0uikmteHLbV6lTGy2vDqJHxmKzfymGHsocUVR/MIXnXl41eOTBqBCPWq9PxMTHHH04yQWt2DCu5S9mhA8ao/g8APHv2VGoNq1VRXSuBRgkeOQoePhZ5+8qzclREEqAazgzX60PoZPy6ROzqyLqljyM/333Azm57XX0DRyiBYLnHiynfpTevT8YvcUlY/CR2yATFzTjyy8Q3p6xYsaI3en5Bb89aOP92wNp41LAh/UVq06VSij9i+Gz2rGrefe33t95+x+ARTpo06euvv/73x1N/CU8dIp5BSObVwJg/Ukt86ogQFCsKzymi86kdYl57+883btjYbjn92PNJXr1vA2VgQmfs3fv9GBLacuVSB/eL8+fO1eN5z77NWVWmaUT/skZhQ6kpPjwvZ3K6b98p574m80rGp59HUFqttqNT1dzSXV4hi0+ShIZLwyO60jMVNbVqMkUn+bOSl1ILUMXKcpYkAs//o7r1eN6IzBwfziGfKaBdLWXcrmTdr2l9Us/xaOT6IXkQTDsUz49r6UglCXNoomKmpJothfO68J3dFJGSI1OJlVrNkAtEtwrgQ3xEK0ixUGTe/cq6oRQUu1CI84OVjGgHKjgZ2lIEavN1ocd5obGmqZAPp0cR2wpFctYozUBrtTqJRMPmqAgEZSO8u7i0K/WpNDJaEgaVhEJl8YnynDxFPUxNpb16ITmdTvfwvsNrQuhk/Np41MrAoqU/OVpZWd++87tEIqlrFTxsYO3KJX2R2rQ2HjX70uO1iUMa6Nbv7ZNdpyYOkNqt18S3pvznmx2rI+uGDekNKfizxaQAxFDx2dc3I55+Mnv+pMkGenP9Cek33rjoGx4Apw9xn3eTi864gj0r8WAkMwzb+pTEQ3GFYqm0oLDQ1tZ294mzd+JyvGtaAhAD7vA5oXfa2+/cuXPX6BN6xtQZzwqSTJ1x9dbBqqbgMcAzFdpSFNDu+oQZ6YlsMrzqo5EWgaBHK9SS4V2EcRkTAGhYLHl+oTgALHRxFwcEyguLNaxWoEsOqFR9K3lpAQDX0R2Mbf+phHEqn2qqxcRHcihXS+gPa9n+KF5cS2cBQwzndTEkSoFCI1ZqpSqtXK3r1uiUWp1KC2h0gBYATFXIBAB0CEbsSz2u9dSoUmK8P6x4UE4fzCafzGvxaygdiZJhKFwYB+LW5uuCbQwZ9nxzv69YVKeMogNGsu8IAGiFIlVTc3dxqTQmVuTtK3T1ELq4iUGBsqQURWWVmkzRicSAXA4olaYqWaPVauvq6i6ev7Ro/mKzIfTOwQidhFsd1bDMLXnNwXPWNjb5RcU8kSSuhXepgm6T2fJZCn4luGjG0VtrYuBDhXQCZsaRX9744EMjCLSwsHjzv1NnX3SwDC4bHqT1S7D8hwxp/0bqveQi25MXp7z7f8YPbPrCJbeiMoaOfKfCxiMP3D0qcP6N1CA0K76ZW8HsbBWI23i8I8eO2+7YedkP6lzY6N9IM7aTsSa0PnReOH/+fZfz9SRjK55hNOjxuu0bS9ckIh1Mx+YIDCKEEe3JAbkaT2xBMuIk3ZzhXYFxvSBAo9EKBGoqTVFbL0tKEUOCJWFQfRcErUD4wodlKi1RqMiniz3h3DPDTfU6mku5VEy/VcF0qGN7wblRTR0FdDGGL2fLVDKVdgwbhKo0XcN+eqvJ0RHI3LvlDafzm4yf/s8lyARMZq2Jxr3hFGhLEYjr50KP90biTZbLiWeny5Qmqrat1epkMi2/Q8NiqYlEZSNCXlgkS0qWQCMlgcGSoFBpdGzX04zuikoVHq/htgFK0895C4XC5qbm/Lz8B388+PLzr/QZNtM+nj7GhN75pwYh9Lpk/NoEtGVI+dK7gV/a7bHbYU+mUgk8kQeSfbCQ8s3T5vXJ+BV+ufNu+b5UMvaC30CT3/uXcRZOeOPNt2fOn3H05qC54gb9WQr+zLPEsUHsmFv71d5D//54qoXFIMVKZ69Y/TCjYqCxaIM+6w5xyKryrScFopiROHYetb2JJ5JIpQ6OT6xtbI7cfvggrcynjmB8n05xGd9///2zG7ZrbAi9bp1lbNbj+sEKkmSWOiyE/vutBIvd5/+bhzfNSDgxz7/d3YmS5jvYUpBIthA5vNMfV68AtVpNpcoLCiUhYWK/AEl4pLy4VE2haTs7ge4Xc210QA9JpAjH8X+tZJ4pGA6YD+aQfy5nBKLbi5kSolDB6VIJFBq5Rqczp47dAABgWMmv8gzXUaL+n72zjosqe//4xdb9bvequ+vuujZIg7oGYLcijWI3NnbT3Q0zdAzd0p3T3QUMzQQNM8PvD9RFhGEYUPD7+z6vzx+747137p3DOe97nvOc53lFiPGtyb7wCiPxHYX0oLA6ixA7WTxTQPRYlwZXG0y571jeJhmEZEX39E0iPd/AgLCxqQ+D6y4o7IiN4/sH8Tx9uC7uPB8/QWR0V+arXiisn84QNjSK2ttFnZ3i/v4PEespEoqwGKy/X8DJE6e0t+ooKSgv+/X1+t1Q3uJlv/7x8Qht+p5NlNAqsRilCNg69/T1Zy22aWnZ2NlzudwCZsvDCvaBDNKGeLwKBLP8nuc6j4wJEXSNU+LCX5cDcpI83kM29+sflp68t8YleSjYW1VqacRhL+dTR3V3e8KYdnnwu2GpWwzM5sybN+49zJ4zR23PYQ+pPdtecJYnlHHJHXwjEOJcivdGsILQtQmkxpr6Ni5fUFxSsnvPnn2GpreCIA5F6FEv6zlM007oVSv/huRIVQnD9uWuHz1nySUD8leBgwcXFmE8ZR8RaGAkMpAFduS422IqR48IGy5MbeKnnhZ4ekwkEnV0CDmc3uoaQXQsz92L5+XbEZfQi0QPz+Tw7+HiQV6vkMrtiSO33ShgTRTJJzKpV/IYT8pqIwitsMZOQd+nUWqso7cJwYyaPOTKqWE+0JxL2WgJ27RMMkj+0FellHAZ8UwF0eJcOR62SORU1mWHMcIFPQ1S/VhisbivT8QXCJubBxjMnorKzoREvn8g19mV5+7F8/XviIzuysnrRaIG6uo/xMx4xL10dHQwmUxoDTQwIPCU2ek1K9e+5fGQlvy8dN1q+Z06uyxfWOKwuBfPPmKk2BiEPvhGh8YnNASrEotWBFessQxVP6i/d9/+vMLCJi4/hth0tZixM5WoHo9TCq1aanp7yCktPUHXeWZ+qbR5XDoCAADIyc396rsvFTYsNbm52i5WJQoh5VdoxmHP5r4zk3YqwV3xCttmdOq3NQpz5y+Q5svnzJ174IqFYxFmfCoP0+2QJHO/SPtCtCeM6Y9iRxM4xazW+nY+l8u9cPGils72M9ZuLzMqXKuoHjCm57vnes4wQktfH/qE7o9f+wFAKjAvBtijBdg/2Vkl225pGpiU5cFxs6UmuCIw4w80MEZ4R0+TbM/+/9TEg6L29t4aWEdcAs/Xnw8O7crJ6yMQhA0N78+Vh6yrX1TF6fBDNd0vYZtlTWx/1IlMmnVlfSK1Hdncxens75c6RGuGmHhQ3NpBhTKmZqk4nxQZBMu8koMa6+cyTiffL6zOlGEyTQPT4t3qve2QqClOj09pyhdLnNKKBwYGaut6Kqo6E5MFIWE8H39+YHBHDKQ7v7APjRlgMIRNTSKB4P0kIROyLj63kUnp7e4a98j29vbMjMwnj54eO6qnrqrx+6/LRoD596XLDuw9+OTRE0gsBAFHCPiCwY8fyz15QqtCsKqxGJUo5Hq//FX3vTbt2rdj124ag8Fq5XmjOKfyaFsT8epxONVYzG9nHimFVr2lo0oMSjG4VDJBVaKRC5b8KRWkh9ncr777Xuvo8rueCr55isGlSqFVyhEwlSiESjRSJQalGotWiUGpRCNVIuHKEVCVsMozydVPEguNn9it3rhVmhnzCDt49a6XRIK6VVMdS3DDP7HJhZ13CbTKqvKA0n2Q7DBcfTa9mdLM43J5Dx8/0dLW1r9+/2FstlMZwQPKkIznN4TWHWqygwcPzVhCF9a47v8HWBQOAKkAkAosjACM1Oa+KraZ6FiAwASxgx2bHKyxZb7SnfI//7Z0JhKJe/tEXG5vVTU/MLjd1oHn6d1dXDI8AHvkGeLBrgERmdvjj2o69WoCVDZKpxzPIJ3Kwj8trohCpTJaYR82tuijWFsnfaogXUMHl1NDPatzT2QSxtp+ZpxOAsMzJpS1m5Dj1WxriYJPffUadlvNyJ9jQCju6RFxeb01sI6omHYH53Y7R35AUHdBYT+NPqHJcX9vD6o40/XKEbsLe5rY1MHBQeFAf3cHn9fSiC7LjnG652J+xOKIvJnGf/QVAL31gJG8nOuVwy31TJHoHR+MUCjk8Xg52Tl6uvpLf/l1xET5z9//Wr1yzbYtWk8ePS0qLB4Y7V1hRhD64Bs7cPCQple6VPPRWIxyOFTePV3h0pMtOtuvXLvOrqtDc9rtoLX6ryibE/FqcVgF39w/rli/nuDGoFc+DVr5DKQcAZNwWQWfHLlZsyeKzLcmN3v2vG9/+my5/FcqW7/ZsOu7rQe/36H3426j73V0v928/xvNHV+u37jot7/nfvG1zF8BAID81u2SCepcTjxp7W4Rnjr0v0+Ti07aeFhmVblWUb0RbDCmLo3ahG1s5/L4UdHR27ZtO3Ti7G1Qgl0Byr2GPi6ePyFCB3md0NkHzEp6TWggFdAwBbysj0o/CkCpIGKOF8fTlhbrgsBIO/nG1iX3Dfyv9rMkE7a29iKQnWnp/GCwABTSlZHVi0ILm5slBMEOiMSo5q5QXMu9Yrax1JmujdMpd4vZ/uimHCavgF71dr8vlBFKbSr4L2imunb4FEK6hg7OIsbalRcZp5NG93inkyxLywrIkdJcCkYMrveyw5ZK+V47MTFbyl+nABKLB+o5PeUVHTEQfkAQHxzSmZ7ZWwMdYDBkqAwtEgkJ1UWuVw7ray3aYAyoPP8qGO+LYlcGPTv/9Jjatf3LdQ2+U7o8a83LhUsdZv/gBnzrA3wZCPziBKick7uw9ac4t8e8lsbBwcHOzs6c7JwH9x5s2bTlbcDXLz8u/nXxbzu0d9y+dSc4CFRUWFRbWysUSlpYmVmEPig9oSFYlRi0UmjVWnuIstGFbVpa/kHBfEFHPrPlYQX7cCZ5UzxOLQ6rGFS6WP+Kaix65XPQisf+Cv75qnFYCVrjGD8Zdr5vCxcuXLVq1fvpUCZjfyqqjQtRDxjz+EuX5+lldgXIk9butvlIlwqSN4IVhK5LIDfW1LW18QUUCmXf/gM6u3Zf9gBb50Ddq2nS4HmI0Lq6uq8b7NDMJfTd42sVL/6LZyAVWGILnN7xrfSjADXRrcXSEls+sSGmRfC/6lWjm7i7p6eikufh1fbckufu2VNaJu7oGBSJJO9OEYkHsxjc8zn0CVU+PpFJC8G1NHUNiN44Qxt42BEthWBFfeqVQPsGOlESU5fIoGo6OI8UbZ6LGOu3vZEHLyKPv92LEeHMCHeeql1VI4RiQ8RiUS8CyXVxa3thJQgJ6yNTxP0Dr5OHyGqVGTEn5Rfs3Dd7LgSQSwGAVGBW2qzPomf//gJYFA7MSpaTS5EbPqT8qxRgiR1gtEbu4oYf0iICVJXVhorsvdX+PQdCwaHcdq5QKJR+493MI7R3xjhsHgZUlViUYnDx6pdg9aMm2tt3pGVkNnP5KdQmi3Lm/gzSpkScWhx2nVvqb2cfL7/vpQguV4VgJBNaNQ7727kn8777eUpQunHjRggE4urq6ujo+MMPP0zJNZfJK90JS5GGo46lOP0HVicsXZ8mFzmVEbwQrEBUbRypoZzd2tDOpzMYJ0+d3r5772lLl2cpJS6V5HGXnz8tQhcjPa9q/fSL4zu96LMQ4KgqkJHzYtz+j0QFskKc6vzsJ+qgw9enzfzE/R/TRDxeHx7flZ0rAIfxA4I6E5N7a6CSp8uDg4PiwcHm7oGyeoE3svG01N7sk1m05xV14fgWZHNXn3Dk9QU9DTDGyHAnIidrpgT0iUSDAwPivr7BCW6oZTSXfggEllDCPapyz7wafVPWlVxUPCaxmj6mxxuBDmx9+RJdNX5M5YRFA6Nr/KmJbs2eLtzI8F44QsTlTckWZF5LwymFRQc3y81OGI3BUugHd0DrAKC3Tk5n2aJVi79f+dcKfV19Tw9POo0uw/2IxeK2trbbN+9MO6EPvdFhTe+McSE6XMrRCAX//LV33TbtPrD/4MHi0rJ2viCe3HS9lLE3nbQhAacKwaxxjF9scEUlBiXNBVVi0eu8Mr/9Z+/bDNgAAMjNniM3d8ILxi9evHB0dPzqq68+//zz2bMn7DyfM3/+7GElJhd9/uUxi+d2BSgpUWqTAzN8aPM8rcy5jOCFYAWgamMInBJWSwOXqW1ACwAAIABJREFU39DQcPv2HS1tHaNbDx9Bcp1K8dIsP39ahE5KeWCy+bM57/Y0uRRg1245L8sjks+FY4Ia3GyYEc4wwsTKS0MZof/bAP3aRKJ+Gr0jKobr6MLzC+gpLRM2N4u7ugaF47++MHi93sjGS7kMU6m92beKWBl0bnPXQNfYeblEYhG2NmmUl6q6VKFIUvUC2Uw8IBS2cweYrF4kuqe0vLugsCs7tysjqzM5tSM+sSM6VhAWyQeF8P0Ded6+PHdPrqsH18Wd6+LGdXHnunrwPH34AUGCkLCO6NiOhKSutIyunNzuouKeiqpeGKIPg+2nUIUtLWKhkNdd/yEIXUMHV9PB6XjI1TzkqL/5qSx8NCplrHPJae4N7rZTuLdqSDBiMDPcqdnWihHpjEAFEtnp/cLxo7SkNJFw4IbOMpXTMuJ5SHPjgK8CAPXjcvorZj3Q39JYx55oqpoGTkNKcuqTR0/37t6noqjy17K/PmFCq0IwypEwec8MefOXm3fsNjA2xuIJ9e38cELjlWLG7jTihgScWhx2nWfGnzcclCOh0l92+V33/6xQnPPF1/N/WPKHuY2Cb+7SE7e/WKc+96vvhsNbgq1fvz4yMrKwsNDCwuLzzz+X5pTZc+Z+/+vvitv3nrLztitAbjM+s/DzL77+8WfF7XsfQnKkh+jLjIozDr6WmZUOxVgvOMsfVRtN4BSyWlitvJbWVntHR20dnSNnLlmEJjsUY0YuP8PGkXVksq7usaEmO3To8AwkdBUl6OlZ1RX3Ruk/K+4CD4zWVpLGmBnTwJgqv0Yna0qSmwyDC6nh1YcY6z8ZE4tFAkE/jd6Vk8f3C+QHBHVlvRqorZNmfiMUi9mCvjwW/2l5rTTebMM0yoUcxrPy2mhiK4PfK+UQ2NpBHbXhKI35fQMTGOjFvb0iLlfY0DDAYvdTaX1YXE9ldXdufmdickdktAAUwvcN4Hl683z8+UEgQWh4R3RsR1xCZ1JKZ1pGV9ar7ty87oKinpLSnorKnpqaXjiiD43pwxH6SJR+Kq2PRO7D4HrhiJ6q6p7Ssu6Cwq5XOV1p6Z2JSR0xEEFElCA0QgAO5QeD+f6BPC8fnn9AbYADM8yJmuiGL/BB1/jDsUFQ2pT5lsuoYfblRScyiO+3wvEMYhgybZTsYzQwM8yZnOYxtWwm5HtzPGxZIKfhG7fgzAgOF9U7IJh8ZRqxWHTlwaY1NydF6LdaEC23+fpX1/b9hSrOFA6Mmfe3s7OTRqOVlZWDgkEXzl1QUlAeEeP9UTOWTD2h47CqELRyeLW8W4r8leebd+zWMzBEojGcdh4I13CxkL4z9TWkFXyylxjfUAqtlP7KiqDSNY5x6zzS336iFFa11inhtzMPF/2xZlzczp079/vvv1dUVMzKypKXlx/n4PkL1mvvPuPo+yylxK2a+ibmi2QRnvooPu/tJ+MIxvKEsR7EvLrgFvwyvcKlnOQFZ/kja6PwnDxGM6uV19bWZmllra2jc/j0xZtBcba5CLdqmgeUOS6VJRP6/WY1NTU1MzObLkIHuBjvOjR3fswo3WZhBHB1+8955Q6jnoip8Gt0sSFme0IpsgxwrR002Z73kzehsJ9K60xM5nn58ANBPWXlA/UccZdU3mOhWIxu7nKo4VzKZUgZlf24rLaAzWcL+rrfKykh2URi4Ri5PkLw9em9A2NnUR4YGGho6EWiurJzBRGRfP9Anocnz9uXDwrpiIrpTEntLijshcL6SOQBFmugniNsbha1c0UdHeLe3kGJoUATNrF4UCgS9/eL+/pEXV0iLre3oRZT5Ycr8iGnebDAjg2uNg0uNnW+9tR4V0y575SgupIWEopIHzV87HgG0Q+aPeJ4KBlUG+CAmToXN5QCYoOd6rztsWW+71fagNJD0LXxtOaiyXiw+K1NQTaXdTVn/2o1NYQGUoFZyXKLvead2vtTmPX1nq6OvoFOXnddi4DSwMMgSXmgcLdrNy7v33tAQ03zr2XL3wfzmpVrjx3V096qM82EPvSvyUToOKxqLFoprGqdS6LiubtbtXUuXrnCYrGZrbwgLOdiIW13+mtIq0Qjfj//bP3Y8WJqE9Eau5gf95osWrZq3vc/z170+ftB4C9evHj27JmFhUV8fPySJUtG/Kvc3Hlzvvh6/k9Lv1in/pvx9VNxpR5S0Fey3KvpT5OKzjr6W2dDh/Ac8AbPtGauQCAICg7W0dE5YHTiul+0TTbMrYo6UTy/T2hDQ8MZReiMvBemqvO/9R0joCMV2HN4fnyCxcgTaWBsqW+TvTUh10u2QQTOiBCJPvkNPBMwsVjc1S1saOwuKOJ5+3HdPDtT04QcjtRnD7b3DlRyOh6V1kpTXco0g3o1n+mNbKRypZ0xj2qs1oqxWhBbm9jZ1STq6hLx+MKWln4avae8ojMhiR8QxHVy4bp68Hz8OuITe8oq+hlMKasHfgTr7msf8SBIRAApw5Md5NjoZN3obEODuKKr/eG4oBE1yyeqVHzchexRcpAZpZP9oa8qhs2kYaTgOj97FGxqNlkhMEH13nYskNNYxWmGC82Oq2uH8bpqu/u5vf383oGOvoHOfmH3gLDndZZ0Uf/wSBGxWNzeWJcT4XlB5xedvcAPrgCQMmWEHtJX/sDO3XJndv5o+UTvhoW+oemeDRuVF/+8ZDiMF/+05K8//lBQWKO1bcuD+w/jIPF0Gn0opmz6I8UmROixeKkai1IKrVjnGKd4+vZWne2Xr5qTKFRWKy8c32BezNiXTtqUiFOPxyoFl/x1w3HFY381CHpCPB7ze2OQCt5ZK5+D/rxu/+uJOz/tNflaXXvIDb58+fIDBw4cO3ZMXl5+zpw5AADM++7nb//Z+8vhM7+fe7z8jutqmyjFwELVWLRaHHZjAu5cHsV9grAcLpdy0jnnwGv+MTbZULdKqjecFYCsjcFzChjNrFZuO5fn6x+wc9fufYamVz1DrbKqXSspI/DsIZ2sIpOPHTv2tslmFKErSYFPzqusfDhLQof567Gc9bXNI0fnMt9GJ2t8gbfMoaes1grZHvbTM5Gon0bvysziB4EEoJCh/aaiTmm9xOLBQSq3B4RtvlPEMpKijoVZFs0b2VjJ6WjuHph8PFCLgPx+28HwwdhSH0qSW32oBy8wkOfrLwCFdsTFd+cX9iJR/VSqsKFRNBR2PvOsnosc/W+SBobjgrBlvpRk9zo/e46HLSvUCV/kI5t/aEgZeMiNvFFivA3TKE6VhRXU15CGUkDsIEd8kc/k8QylgGr9HWixrvAJBoXAGGEIVjSKDcHUJmDrknH1qYT6dCIni9SQTWsuqmuHt3cwainoCNubFoaKmufmLnGbK3OA2LiaEw8stgM2Hp61648Faxd/9xbMSxcv1dygdOLsgRdOl4JiH6eVuCCZcXXtsLeL6zOB0AaHDh1+oyMbvDMmAUuUUkj5OgeIstn1rdraJ0+fplCpzTxBNLHhRinjQAbpn0ScRjxWLQ674knA8juuqtGIEVdYbRWuEgmbPLZnLxq94sVP+09IOEs9Dnshn+IxHonvhKa4VVLf+RDKdCrBH7p2/3F8vnVWjQeU6Q1nBaJqYwkNxcyWujYel8v19PLS0tLao2twxSPEMrPKpYLiDmVKiWQJhD58eGYROjrCXHs/MDtRUm/5MhA4uml2Edzt7VlwXFCjozW+wHsSQ0lIdx9Xtof9ZEwoFHf39BSXcJ1cuHaOnUnJwsbGCV2gTygmt/dYVdZL4802zaBezmWk0bjS12SUxto7mVB6CJQCgpGCUbAASpIbx9O25aVli5Vlrb8DKcsTiQxEMSGCnsZPIia/X9iNZsdL8ycKxwbRIK4tNlaNTjbEbE8YYcyCbJJVRQdb5ENHdXvYlJe8zWdCj3FhhjpNntD4PG92sONk3irGUjHCw3zn4q03vp4X+6HAPMp82gfYtWmW5m9f7j+41dbjWi5sdI8djBHexMcPVUT77yG0GgTzGtL2MUqnbm3ZvtPs1OnSisoGLj+F0nS3jHk0i7Q1Ca8Zj1ODYNbaQ/40t5X3/PfrlIJLlt9xVQKVTp7Qi49dnDVv/siV5i+/XfksSPKJGxNwl96F9PuAtM1DHLN44VpJefvJrZDkMw5+L9IrHEvwnjCWN5wdhKqNJzaUsVvr2/ichgZ7B8ftO3bsNzpx2TX4ZUalcwVZZjx7wFhWkSnHjukNI/RMWYcuqHY5rrFoid04nWR2IrBVV+7FWfUKgn8NHYyEBzS42FCS3CYzCuDqUv6LXdzizs5eFLoDEs/zDehKz+zDE0QdE8v1wensT6Vxn5XXjRuebZROvVvMDse3oEbbMTWpp+juGWCxm0vS6dEudX729V62tQH2NIgrMdsLXe0PI41sfVpzcVdf6xTewJSbeFDMaq2cUMYSOD6IkOvFDHXieNoyIp2xFbIsFeeTIp8UV47afM9LyofymeCKfZqtLOH4iU18R4KKENzoYI3Pn8yrswRCu1/W/vFj4nlIC6NnqZ+dZXXtnyKYm4TbgzJCKY25gu6m/yJCD0E6Fq0UUiHvlKBw4dEWnR0HDh0qLa/gCQQ5jOYnlWyjbIp2Cl4zAaceh1WJhC678Gy5hdubCXTEWoe4KZlDq8ag1rkmL7/j+q8sPJTAZdK41tXjsEPubgmMvBeVeROU4AFjOZbg91+xuBGcYJlV41ZN94CxfBBsMKYuidRYWdvawhM0NTVZ3L2npaV16MTZa35RlpnVLhUU9xqGzHgeRujDhw4dPnz4yMwhNMjL7LCm3PAkYmPps1DATH1RTOQ1KBVU6+9Ai3Gd5LYQZmuF5CzBn6iJ+/q68gq49k5cV/deJFrc3z/Rjact3QNeiMbjmVRDKSK0LYpZqJauvglkdJDmEfp7oTABKKTd2q7tpRXHy4GS4oFEBEDJICgVJLndYYywei5SLJ6J5TTEYhGlMb9m7B3JkkQDwwhB1Hi3FivLOn97BHrCNS2qaCFWpSWjuruv5KAKyZFQKrjRyYacPqlwbhTUv/XlS8TUVascrhKU143dvy61/tiEBlIBuRRA7Yzc5a0/FFSPU3APSg+7YXF6xhD68KQJ/RrSKOXQSnmXxPWXn/6za9+BQ4fTMjKbW9ug9W1uiLoz+bTdacRNCXiNOKwaBLPaJvLP6/ZrbKP/uumoBC6bPJ4nr40JuMsFVAmQdiojnnH0vx4Ud9rexzKzyr4Q7V5D94Kz/ZG1Ebj6LGoTmtPWxuOjMZh79+9r62w/cvridf9Yq1fQyTi3ZzihK0mBz86q/v1A2k6y2GXWhaNLysCPagMd3o8OnZCg9JAWAUW2J52ZJuro7CeSOpNT+T5+nQlJfUSSeIIByd0DInhTpzey6eR4NS2M0inXC5h+qCZsa/dUcXlo01dPSZkgIorvF9gRG9ddUtpFxlNZWTI0Lrkhp6OnSTw4g5ze3X1cenOxjHgeJiQigB7twvGwpUe7YCr9JhSEUUoNsysvHtXdfe4VNhqVgq7yq/eykwH/bwXHBbVYW0qdD19aVZICk1IeWJtvPrJlzp+Pp4HQQCrwszOgLw/4OxlKvtVqGujyTYPpJLSBgcHhf20qCB2HVYNg1GJRymFVCu6p8jft/9lzcMfOnfZOTlwej9XKC8FyrhczDmeStyThNeOx6nFYlfDqVS9DlxpdUwoumXY8D0kzHnd27Jn0s9Qy/ftW96IyrXNgrpVUDxjLG84ORNXFEjj59GZGC5cv6MjNy9PT19fS2a5vbnEnJNkmB+5aRZ08nmcsofOrnM4d/Fn6WA+5ZED+7lxztW+KMqwn2eFhjLCuvjbZnnSmmaijozuvgOfuxfPy6YXCRVzeRNncJxTnsfi3C1lmmePnArtVyMpn81t7pmitWSjswxE6omO4Lu48b9/unLyB2nqRoEMsFA6IekkNr2RGGoIZVc9FTsUtTtZEooH6djiSFTN5PL8WDYxAB1IS3ZvsrdnBjkjEBIBaQQ31rskZtXLliUyCR1UuFeJW72UHm8QbMC3Brc7XfpLv0O8wjxrsaLH9jNbXfzwFFoUBcsnTQ+gf3QA9BSDG/iS+0IeY40XK9KCkuFMT3OjRLswIZzbYsTbAoc7Hvs7b9u6R/f91hB5SLFolvGa9V5b8fQ/NI0ZbtXXOXryExmDaeLxXtObnVSzTHMrOVOKmBPxQ+JhiQMHvZx+teOi73jdH8pVVIqHvR5lNXoqBhcP/d2M8dsRM2qWC/DAu76SNp5m1h20+0qEI5wFjecFZfsjaUGx9Crmxqra1icuvq68PCg7evn37jv0HTe+9uBeVaVeAmio8e8BY1lEpenp6rxvsyJEZsh86DnJL46SkEO5RfU2bTec8Oa1chpvUSzqSFSOakY5Q6U3U1TXAYHWlpvM8vQXhUX0E4kS92WLxIKezP5PBu1HAHBfM53PoVpV1lZyOSZZ9FItFA92C/ob6XgymIz6h1c2lydetNR0ioGE6e5o7epr43fWtHTR6c7HkxVo4M4LSUIAmVqAIkkQko+gMOmOYNTV9pBqjIvFAd197s4CIrUueKlaNEAITxIhybnS2oUe7oKD+UoZlVNFCPKtzTUbbKm2YRrEvLCL7urLBjnC8jJ5qKBXEDHeq97TFVPhNPl6soMblodG6gzpzvguYPS1gfqu/7wPGqwC07d16L7s6H/taP3t2oAMrxIkZ4UyPcaHFuVKS3clpHqQ095snjkwvoQ0PHz7yRkenktBxWDUIWiUSpuifv84qTPnkja3aOsf09OOTkngCAb6xPRBdf62YcTSTrJVM2JCAU4/DqsWgFLyy/r7n9dup+wpeWWNddq0DRMEnWw2CUY/DTqGWXXimDC4f/smmN1uwPGCsm6AEk+dOt0NTnqWUOJUS3arpnnCWD4IdjK6NJXBy6M3kpvZ2voDOYFy7fkNbW3u/0fELDr6PEwocirBu1fRR8AyfqNhDmpmEtry26Q/LiREaSAXmxAE6R+c43NapmURiB0ZLiWyPORNMxON1FxTy/QP5gcE9FVXCpqaJZtgY2j3liWi8ms8cd7H5ah4jgdzO4PdOns1cCrw1Jabd36/Zw4kZ7kzI98YgglHUSCQrBsmKRTCjYIxwKSearNaqZ8+frlq1asUETU1NbTJPIY0NiHobeTgiJ2sq581jiQZGIgIoSW6NjtbMMCcp67lV0kKjUSlnsrCjLWGQb2dBq0L8a/0dhicCm5BgxGBCjmeDm22drz0py3My0WdPTyrra8z5JnDCA8WUS/4qcFxtAZQQBKWAJCwuzAQv94ckdNxQgDdCCVwm75ygcN36nz0Ht23Tem5lTafTeQJBAbPZFlp7Jp+6L524NRG/IR6nEYdVj8OqhFYuO/902cVnir65KmFVI1C62ipM3jlRKu5CMCOgK0EKHhkrnwapDwO/WgxKBVyqH5S+9+LtKz6RNrlw+0K0O5TpCWN5I9gBqNoIXH06tbGmrrWZy29paUlLz9i5c5f2jp26F8xvBEFeZlU5l5PcoQwJuJVB1lGpenr6Q0125MjRGULo+6brtI/N1jw3d/vlL3df/e7Q7cWH7/+qdmP+iOIZ7+s7LzkDeQDkfVLmbs/vrpPtMafRxEKhsLW1KyOL6+zKDwT1E0kybPbtE4ppvF6HGs64eTqPZ1JvFbKymbyeCWYBG3nbAwNCHo9fXdLg6dBkZ8UOccKV+Eqzegqlh2DrknF1KQhW1Ih/QrEhBUV533333Y5tG57cPi+lblwwmTtnzv79+8e6VR6Pp6Cg8O233wYGBk74McXiAWFPR08TbSoWm2UQlBzMDHdutrUiZXpImZ0+FR93KQc9auufzMAngqNZDvbELE9pso6MKhgxmJTp0eBu2+RgzYh0QVf7w7FBMGJwjdRr52GB5w3Wy/3kOs1sHtIvjoCBolxBtYvke54RhD7yxg4fObrBZ0xCT2J6ilGLRamEVSl6Za1/6KVucHqbznZjU9PgkJCGxkZmKy+R3PiwnHk8h7I3jbglCb8xAacRj1WPRSsFFq56Bvr7rvvyW87rHOPfXvDvux6KAQXSfLVqFPw3MwvVSKg0B6vFIP+64agWi1aPw6pGQlc+Cfz7rseq52B56/CTSTCHUoJbDcMTzvZGsAPQdWG4+kRSYxm7hdXK4/L4xSUld+5Y7NixY9eho2ZPbO9FZdrkIV2rqO4w5mRg/AkROiHxboCrcXj45eS0h1kFVgXVzjmldr4uhjsPznm/e3zjA6hcnq1qPk/1+ryNp+ec2/pNTNR12QYOODPyE3NxC4X9ZGpHXAI/IKg7v3Cgtk4GNveLxDWNnU5QzqnxAsFOZtE8EY01jZ2d/ZNjc3d3LwLZAYlv8XRjhjrh870RaGkdp3BmBIeLLi7J9/Lyqm+i0pqL3v4TghnV0d20a9cuhTV/M2AZAka5NGohFZ4wOPDzzz9XV1eP/vv09z98+HBom6Wn5+jD66gmFPVzu1jMlnJsXQp0Otj8VlAqCFvuywI71vnYE3K9pPEw5xKjn5eUj7osbZhGfpxUXugPqvOxxxX7yLx1AkoBYar8yKnutQEOHA/beh87ZogTNdGNkOeNgvlLWK4uhLpe3PTtBvMF0uz1+AiaGwfs2gE4P9pTLdF7N/2ENjT8l9BHjhzd6JMxta7jf/kHwahGwZQCC+XtYhSvvdy8e/+2bVrHT55iMpl8Pp/azA1G198tY5pkU/akEbck4jckvJ5Pq8dhlUFlf991/+mA2Z9XrVXCKv+8bKUaIRV0hwitHDI0jcZJFFYtGrn8tou8c9KvJyyWGl1T9MlWCixSCi5Vj8VoxOEu5lO8ELX+6LpQHCeB1JBHbyY3tfP4Ai6X6+LmrqOzXVtnu+6Fq+Z+Uc9SSx1L8G41DNkxDJMkq8iUGUjoUf+47W9pKZ4fpXtsOyp3av2Cx8fXB7qY5JTaT8bFTWp4JdszToOJRMJ6Dj8I1G5t111YLO6TpciHSCxmC/qelNVKBrNhGsU0g+qJaGzpntw2cZFI1NnZlZnVbmXT4mhLTZcKFcMFZ0a2dTAzMzO/+PzzeXNnKyjIEwiEtk7WkNOY3VZjY2vzn88WFacGS4lnAaM8Aez8+X8+e/bs2ajVGsRicWJi4vz586UntFgs6hvorG2Hvz/Fn3bhC7ybbSxrAxxgxKBxyVpJC7UrLzZMGwXSQ3qaVka0d2aEOSNRgZMvHY1EBpAyPVnBjk02Vq0vXrZavuS429b52TNDneixruQUD2K2F67YB1XtH2B57MS6uQsg0+/ffqvF9sAV7Z9yx6gR8HYQ+3iEZjKZJu+ZgYHBxyG0ehxWHYJRi0GqhFYoemYoPA1QMzPfvGufzvYd9o5OUDiinS9Ac9pjCA2PKphmudQD6STtZMKmt65vCFY1oma9d9aK+15/3XBccd9r1bPg1S/DFDzSVcJrxuKuahTiN7O7yiEVYx2gDCpb55Sw6jl41XPQykcBy2+7rHwSqBRUpBJapRJeow7BaMbhNibgtyQS9qeTXlayEkmNJawWclN7K0/Q2NgYHRNjYmqqpbP9oInZGSvX+9GvrHMRzhUUNyjTAyYLfaWRdVSKvr7+6wY7OkMJXU0DgbxPHtg263PQKH1jy1HA2mLblIxf9e0I2Z7xY5qos7MXgRRERgtAIT0VlSLB2CUixrbuAVElp8MJyjGWmHXEKJ1yv4QdT26r65hEmS+RSNjQ2FNeKYiI4vsHdmVlt6ALUbSJ0iuEwMmsb6Lev3//my8/e3FxX473VbP9Gr8t+fnevbskKqauHZ6bn7Fo0aKLJ/VaSEVS4rkek6OssHrnzp1N7YzaNmjfwDvJW7q7u318fBYuXPg2VZFkQnf3cRt5WFJDNpw5snb1zBEcG0SNd2t0saHGucLHW5yupoNB8MyzYxSWNkijnE7FeYMyCn2D6QFO5BR3dLX/FBSppIERmEBsuS8xx4uU4UFJcafFu9FjXBgRzqwQJ4qPpbny18Znf5l2Kr+jFGD3DrlgbzNJP+bMIPTRN9KdUkKPPlVVh2BUoxDKoFIF5yT5e24bjxhpaWnt3rPnzv0HdAaTJ+hgtnBjCQ1PKljn8mm6meRdqcQtiYQN8XjNeJxGHE4dglWLxahGQNf75sq7pqx85L/s7KOlxteXmtxYdvHFaqtwBfd0paAStWjUEKGXXXg+RGjVSJhiQIG8S/LKxwG/mlksNbmx1PjGXzed1jomKPrmKnhmKgUUqkXC1WIxGhCsZjxOMx73TwJeJ5l4IJ10PId6q4TpAa/FN7bzBAIulxsZHX3w0CEdHZ3tu/aY3n9xC5TwMqPKsZToVk13h7Imj+HpJbT5VfPTp07fvnX7fZ07e87Q+GgZcZyok4yc5+c3fv295+h9Y+014PK2HwphrpMcF6CMsPZOpmzP+NGsF4XmunrwPLz6SWTZ5s2Dg4O41u77xexxM4LdLmRVN3R2T2bzlEjcR6YIwKHtNnYdEVEDTJa4t5fXWYtgTnhySWnMa2lt2Lp16x9Lvs/2voqPf0xMeIKDPEp2Ob/6z19+++23xKTEPXv2fPvNV0xEpvQTaOOjexYv/gWFRmJqE2roIUhWDLeL/freRaKLFy/Om/dOLfmxCN3V20puzIUzI6bXmy09AuHYIBbIocXGkpDjJdntVE0HZ+AhF0crs/FWpqnEKymIhIiYelubBjdbQp7XJAt7jHrPNTQwlAoqQ3qd0/jiT89F00/ld6VwGXh8XkXSL0kDPbczP3H8xKiD4aWLl/bs3itNr/o4hJbsJZ6IIFj1WLRKBFTJL1/eLkbJ/OWGoyZbtu/asWuXlY1tWXkFj8djtfJy6c3+qPp7ZcyTubQjmeSdqcRtSYRNCfgN8XjNOJzG0KVi0aoRUGVwhTK4fL1v7hrryJWP/Zffcf3zqs0fl14Oadn5Z39cevnnNfu/73qufBq0zjFBGVw+dIoyuEI1vEYtBqURh9OMw2nGv54x6yQT9qWTjLIpV4tojtDaOGIDmtPWzhc+v5yCAAAgAElEQVSQKJSo6GgjE1MtbZ3dh44amt8x94l8klhkV4BxraS51zA/KJvfEDpVX/91q30gQltbW587d+7sGHbL4mo5UdKLfBnO9+7JdX+NnYtgThywe+cs52d7JzkEIFkxXX3tsj3jhzZxd3cfBisAhwpAIX1I1ER3Tw1Z14CoqqHDpmqcTNpns+kONZzqhg7Z0SwWC9vbe+FwPjiUDwrpLioWtr7eYt7R04hix02oXRDMqLp2eFFxoZKS4hbl5Zmel4kJT4YLFnnviv6WWbPk5OTk/vx96W7tjVJq2ybVuXPmPHnymNZY9vbroIwwCqckIQmycePGISrPnj377TR6OKHFg6LuPm6zgEjgZE5LCNgkBaWCCPnedT527GBHTMU4GU4qaKFuVfmns8acTA/pQgbGJTYn0ysU7uFFC3SmxrvhC31QUH+ZY8reVxUl2PPl4R1nP//af9o2QI8qeXPg2VlVCXdeTQO5+z8ZayQ8d+7cuXPnpOleU0boTV7pU0nicTiNUYtBqYRWK/rmKthGrb9pq6lntk1be9/+/RcuXoqNT+Byua08AaOFl0tvcoSyb5UwTufRjmWR96WRdJKJWxLf0DoeNzS91ojDqUMw6rFotRiUWjRKLRr5nlDqMSj1WPTQ0rJGPE4zHrchHr8xAb85Ea+VRNydSjycQTbNoV4ppD+tZEXjG7CctsZ2Pl/QAYMjHz9/oa+vr62to73/kInFM3Pv8McJBbb5SOdyittHYfObdejkj0Posez2XfMqiqTea3Vpo/bphZLrZ3wVABzVnhcZcnkyPR9TmygUj1mbfRqtD4vj+QbwA4L6SWRxt4x1Eglt3Y/Lak9kjuPTdoc3UrmT2j0l4vG6MrK4bh4dkdH9dPrwG+Z110109gxjhLV1MPz9/ZYuWXxZb0tNmMUIPBMTnqBiHpw7uklOTm7JLz8d199vZnBQGu3W2TRv3lwAAEhU9PA605mVrsoaKz/7z2skz5o169GjR7t27XpLaLFY3N3X3sjDkRtzUaxYKH0CmbRnoGCEYGKWZ6OTNSPCGUaUBOkqWsgrQsyjoirD0cLHhss4jXQ2FWMRX+Udl5UHDmE52Te42rBCnAi5XnDcFKC6HO+XkHR3x+Wv5kdPP5iBVGBWErD8EWCoNDscdEHSndPAnkHPJAyGH4PQR4fZFseoj0fot5yORqqEVSn55SnYx66/47RB7+TmXXu3aWnv3rvX3sm5sqqKza5t5/EpTe05tKZAdL1NNftGMeNkLlU/i3wog7wnjbg9haiVRNiaiN+cSPgnAb8pAb8xATekDfG4DfGv/3tTAv6fBPzmRPzWRPy2JIJOMnFXKnF/Okk3g2ySTblYQHtawfRE1CYQGxD1bU1cfnNLCwaLi4FATE+e2qaltWX7zk0Hj6mcv69oGWoalmubj3YuJ7vVMD60W9sD9s5K9nMw5NgxvRlL6FKM96n1C37zWjBuJ/nVWu640vzUzCcyd3tGc6lsD/iBTNzX10+h8sGhPB+/3hqoWChL+PRQ7hEwrsVEok/7bDbdrppD5speJlnc3y9saOzKyuZ5eAuiogfYtSMO6OxtkbJw0xuF4OtTW9vrnz179vMP3zw4tRMLefQ+nsuCbxnvVl22+NvLept1tmm0ksdfgW7C57taWXz+n4Uqq3+bO2c2s46EZMW8/d6wlGdz5swGAGDW7Fkr1/7uDrpVSQ7dsff1fPqR1cXhB//XCIEJZIEdG51tCLneMJIkiFbRQqJQKTfz4KYZoyQ2GR3Y6aTbaTX+EelFLoEoJw+Crxs1wpWU4Ymp8EPBA+DYINmyjOVRPI3Kd/4W/uUSO+AjB3XPiQO+CAbmRwMLIoHvvQDt/YDJKrkX59TLsBLTJc00Qus88/rYhH6H09VK/gXrnRIUH3iqXHiw4ajJVp3tO3ftOn3mjJWNbWJKGru2lisQ1LfzCI3tRcxmCKHBB1H7rIJ5s5h+qYB2OpdqmkMxzKboZ1F0M8mHM8gH0kn700gH0kmHMshHM8h6WWSDVxSTbMrJHOr5fNq1Ivr9MqYTlB2G5WRRm5CcNmYLr5UnaGtrK6uo9PT1u3Hz1qHDR7S0tDfvPaxmZq50y17ROkLJK0sVXLExGnE+h+T2ls1TvaXqfbnDXuuxD1hXV/dtk800QqdlPTVbN/ez0PH7jFwKIH9D7qHxuqEiVzKIO3MWocXifhpNEBrODwL1odCyxYINDg529otiSW3m+ZLyghmnU/3RTcS2HtnnzQPCPgJBEBHN9/HrLiwWNjQOjryUuL2TOXyeKo1ozcUEMnrPnj3rli8Ne3mCED+SzcSEJ2luF9XX/q68ammKywWve/raW9XGJTSlOu3ofp3Vfy72e2jo/8howfy5oxL658Xf3X15PL3cpYYOLiMEaO1WGSK0xXPTaafpBxKUAsKW+db6O9T52GHLfCUHfJVSw6JQKXcLakbdjiVBp9NwNxNqLCOL/cPTUsBR1f5+TA+HOj97RoQzOd0DW+4Lx44fZP5W1XQQKNX8uOYijePAx5xPy5sDhzWAXduBPdqAgbyc2bq5Lo/2FMHdx7nhmUHof4f7nQ8cp4XQQz5qDQhGPQatFgFTAZUqeWWtt4tZf99d4/jlzXsObNXZsU1LS0tb29jspF9gEA6Pr62ta2pq4nK5fIGggcsjNLaVMptTSA1ReE4gut4TUesCYzvUsG2r2fY1bCcY2w1e64esC8Ny4okNObQmRF0rq4XL5Qv4fH5rayuH08BgMNIzMm9Y3N21Z8+2bVpbtXW27Ni1SddU+ZqlwkuwonuKSmChani1egxSHYLRiMdpxOMuFVDdJ43nt+iVUvecPIe/VM00Qgf4HjdQmjUnXlpf085dQEjAWVmGJ0bojHBxi0QiQUdnWjrXyaW7uETcL+MtCcViGq/3ThFLwlh5MovmUMNp7pb1qcVicU9PP43ODwzmOrn0lJSOGrkmEgtbBGQ4M2IibRFS2wYjEomK69ev+fOXwoDr77MZF/coyfn8rz99s0NzFTr6ATHhybiE5tPLilNBK5cvU/h7cbb3VWLCE/Dz4+8TOrHQ/uZjo0L0v5Oh/yeEfi0qiJLq0WRvTYO4wvHjl51Ox0MeF1eezMRPFNVvZZhGvpqGtI/PjwuIgdl70awcGfYONB8ncqQrPs0TU+aLQAfCcUEwQjCMFAyljKxgVkkMsLq00WSl3OHNs5XOAWtuAF8FAPNjgFlJAJAy9WyeHw38ag3oK8uZrABOKsx3vr/rwoavwb6nq6XZbDZjCP1au64/1ohBjUnQjyMIViMWox6FUAurVg4sUnRPU7QKV77toHburqbhmc37j2zT2a6lrX1MX//SlStPnz1zdXMDhYalZ71CIFG1tbUtLS0CgUDQ0cETdLTzBS08fhtPwB36qKOjvb2dw+FQqNSiktKYuHgfP387O7vbFhYnTp7auXv3Ni2tLbv3bdQ1UT95XfXaC8WnfuudE5T9clRDK9SiYOqxKA0IRiMeO4RnjXjcP4n4IUh/PEFZl2/cGt5kM4rQeVVOF/SWjptHbLiW2gDHNRam572Y6MBE5GTJ9nRTaKLOzu78Qr6PX9erHGFLi8zX4fYKw/EtZ17RxxoTT2XRgjDNhDbZw7RFHR3dJaX8YLAgPKoXgRJ1do16GL+bQ2sqnFDN4xo6GF0bj0RXL168eKfmKljEvffxTIh//PzC3u+++s9Vg61vD5BM6EZ8vs1j87//WHrx2Oaq0DtDp4xK6Pf1/4vQdHANHYyCBzCiXTgeduR0D8mL00PKJsYEwrKeFFeeysLLxum3OpFGuJqCuB9faRlZ5ByS4xucHhacGBcSmxkaXhweDI30w0d7kOPcKCnuxFeeuCIfdKV/eaGTy43t59Q+v/jPd3d1V5xQXrB3G7DREFA9BSheAJY/AH50BebFTAGev/cA9m4DTFYCJisAkxXAA8O1FcSAIrjURTlnAKENhw/3hw2MN4ZVfFQeDyl+NMVhNSAYtWikWkSNSnCJsk/2epdEBatQhQceaucsNh013rpr77bRTEtLa+fu3YeO6hodP3H64uXjp88e1TfYu3+/to7OqMdv09mx5YCupulFxVt2Cs+DFOxjlTwzlQMLXoMZgtaIw2jEYUe/yXjc+XzKRyO0ZxFqRJMZGRm936wmJiYnTpwoKiqawBA+zGQjdCna22jjglV3JvwirGkCPDwuX4GfmK+bw0XL9nRTY2JxHw7fbmXDDwKLeDL6tIeM09l3TaJb+0VFHbdnUnnT+nD4djtHvm+AsGHMUhM9/XxyQ45seECyYrgdDSYmJvPnzbU1P/genp+cOrThs4XzQE9Nh38ugdB8ernRkd3z5s7xe2g4/JT/EVqyUNCARmebZjtLbKm01WiqaSGx6KT7hdWT5PT4a9tppDPJGPN4xN2YyucRJfZh+R7BWYHBqQFuAebaK4YIOkL79n7xo7vsNTbmxQB6isDTmxvu6b6+fmz0jYn9pNNOaEPDd4b7o0d1tzjHfCjiyqY4rEYcVh2CVo9BqEVCVUMrVYKKlLyzFF0SFe2iFV8Eq9xzUbv6XOPsHc3jlzYYnN6od2LTUZNNhw3/Oai3+cDRzfsOb95/ZPPBY/8c1t901GjTMdON+maaxuc0Tl1Xv/RQ9Zad0hPf9bYRSk7xSh7pyv55KuAy1Yhq9Wi4eixKXSKYh8+kL3+omTTrXTGfOnkMbyxd3WNGRsYzgdBFcPdbx1cpXgQkh3CP7utOBLQM53rbHpW+50AZYYKeBtmebrImFPZTqIKIKAE4tBeNHhyQPWlX94Aohth6fIxobeN06tPy2pI6QZ9Q5vXmgT40VhASJgiL6MPihtKLisWifmF3dx9X0NPY3sVq5hMZLWWY2kQoY1K7j/D16S18elBw4B9//LFv87oMj0tDTC0KuL7vn7V/Lf0++JkJIf7xCEJv19rQRi4ezmYerTQz2ltl/erNysvT3C6OgP3/CD2uYCQQ8ZVnnY9dbaADrthH+l3OxZQICDrZuybnZWnZrXzY6SzcqMWnp14xNYb2/kZ37huZmxtduWxsZmCyaZnJ6jnGNt7Glm7Gent2H/zqz+fzZIgs+912lum62dUpdo+OrjZZAVzR/BZZ5YOCBSCRgQh0IBwbBCMEQ0nBkjatTTuhjYyMdN+1I4amGrGoqUTsB6E1Si0KrhZZoxpWqQIqVQkoUPbNUfbKUHJLUXSOV3SIVbSLUrQOV7QMUXwJUrQEK1qFKdlGKtpHKzrFKbkkKXmkKfu8UvbPUwkqVgmpUAuvUYuCqccg1SEoDYhUVB6hjQm4cyNn0qwpl0tujaGR8QhCGxtPP6GraaDHpxRVLsySOT7zixA53W3zwoLOSzmaoNlxPf182Z5uMibu6+tMSuG6uPUhUeLe3slcqqV74F4x2yh9TDy/YvK6ZE2mLRaLe2gkrodXq5cHB/mK3VBGby4mNeTg6lJQ7FgkKwbBjIIzI2CMsCnM1wFjhrNaq5ubmw8fPvztl/9xuXU0w/3S7798u1npr8qQO++7vr3u6e/S3jyC0D4Oj7775qtLepthkaN4yz91Qk/yNWgCbUEKJuR5NzpZ13vboWAT805V0ULKqGGF5IgkbLxbVf71XMQHR3USznjbKhPlb0yUvjZZ/4XJ2gUmmksMgl8ZpFEMErGGPomGu+T37f7y2+AvJvDenwxsMp31VOsPhv2z25o/mqwA/Part1hZtlhbNltbNttYNttaNdtaNdlZNdlZNTlYNbhYczzs6nzt2YEOzBBHerQLNdGNlOHh7/RwOgltbGx87Jieru6xYdLd/sRdBkp9fFS/ATZGHYJWj0GqxyDUouFqUTC1iBq18Bq18Gq1sCrVsErVsEq1sCq18Gq1iBq1SKhaFEw9GqEeg1SPRalD0OpDSB7SJG5pUwJuqJ70h1IN/a6924jXqWPHjo2K549MaG873X1bgYUR/3aPBalzP4+esyBqAh7vHz1nm+7+KinlvjSDCJGTKRR91DAxcX9/HwbL8wvogMQLW1sndSnxIKq561bh6EFhphlUV1hDq9T5tIWivq6+Nl5XLYeLZrSUkuqyyPAoVrgLx8OWkuI+hXknJPGAEYarT61tg/b08wYHBzs7Oy1fvlz8y08L589dtGCexrrftyovf19r//zl+2+/2b5Vc6fWhiGtX7ti8Q9fOd448j6bp4PQIVBGGIwZDmdGIljRSFYMig1Bs+MxtQnYuiRcXQq+Po3IySI35FCbChgtZbVt0AYeukVAau9kCXoauvva+4VdQlG/SDwgFgvFb1KIi0QD3f08XnddEx9Pby4hcDJQbMgHSp8CxwbRY1057rb0GBcUNEDmRNyllLAETGIA9JVdefGDwqobefAL2RizTIKEBOATlaFruPG2lSYr5f71cq+ea3TlskE80iCNYpCIMbz32Gin/BbTb361nftt8H8WRc5aEAksiALmRwPzY4CFEcBnocAXwcA3fnK/OM/+6xGwa/+8m8fkcypcsvItL2z42mSlHNjnFJQMguODEZggJDIQDQ3AVPljy3xxRT6EfG9ithcp05Oc6kFNcqfFuTKinFkhTuwgB9CTu9NJaBMTEz09/XcJfezQ8dObggunH8MyCjuM35hhGmIwdnio15RI843+ScSfz/9QkHbIrDhudnJES+nrG8wEQt8/If86g1gK8H3Q3N2PfjE9u/Se47Ydu4EvgibilbKUs9BdIc2QwWytkO3RZDNhU5MgLJzvH9hPoYon4dYeHBzsF4njyW1jBYVdzmVUNXRIWSOyX9hV347A1aUgWTFDsV1IZCAL7NjgYkPK8EBgpa09NTk2h9OaiwTdnH5h9/B7E4vF5ubmO7U2hHpZSinnl7d/+en7R2d24991hk85oaGMUAQrGlObgK9PIzW8GuIru62Gw0U18QmtHTRuV62gp6Gjt6mzt6Wzt7Wrr627r727n9vTz+/tF/QOdPQNdPYLuweEPUJRv0gsHLWAh3QmFor6evr5bZ10UkP2RAP0pBQSGUiLd2t0tGZEucDxk/2rqKSFFFPCc0nRGXhIHCbJD5ptWVp2Mw9+Jgsnc3C4QRrFIJVkGF5s9MjSeNPv/0J6zTxj40MGqSSDNIpBKtkgosTo7kNjpS91NRce2Dxr3xZg3xZg31Zg71Zg/2bg4EbgkCZw9J/PDQ6qG104a+QRdTah5EYe/Oaza8dXzzqp9Fls4qMJPy8N5BU4rV5uExMTfX2DEeO+ru6xfedvaEbWTDdrp0eak9CGeNzlAqrbVOPZMRd66tTp95tpLBf3Ryb0YzNFlXNya+7ONtP/yeLIcn8no1K0dzUl2FBe7ifn0WH8x1Ngv+kXpnf+2nfluy2XP9O8On+v8X9MNRY8NlWQpue0dTJke7SJmrirqxcK57l7dqVnTtKtPTg42NUvCsY0j+rZPp5Jta/mNEs3de4d6Khrh/07oNPACHQgNdGt0dGaEeEMx31wNsMY4ZjapNp2WO9Ax1g3+ejRo6tnDKVPuI0tif/7z98cro85gZaS0DBGWCUpRGeP+hChH1tfZrSUcrjo9k5GZ2/rR3a9TMi6+7iUxnw4M/KDcBoVyAY5NNpb0+JcUfAA2VKOSFYlLSSXGJWITQQjMjyqc63LSu4VVl/LRVzOQV3KRl/Ixpx7hTn7CnsmC3cqC38yk3Aik3A8g2iSTnoH7SlEQ5cQY8MDJppLTFbOMlkBGJlfM0gmvD3A6NFLE7Uf31BczkTtJ+PdqkZnzYyeOxkGvzJIIQ53nhs5Bhkrf2uyAjDWXmsQU30qC3+/sMa5siAcmZaGi3tFjMknRZVQwitpY/gwpn0d+o2jexTba/5QM7J62nk55RD90NqciL84pe5up0LUhZsW7+NZT09vLDx/ZEInJN51urczxP9MRu7L4elHTNUW/GY5OqH/fAyYqS6MDL2ckHA3KuxKsOeJII/j0eFX86ucpRgLQvqFo28WmlobYLIEoFBBWMQAkyVDFecR1to9YFfNGXVJ70IOo4DN75UiB5l4UNwsIA8VjRj6NaBk0FDhI3q0Cxo6FXWKJArOjGS2lPO66kZMmt+3D0Fo0DPTBfPmchrZ9VwkpTGP1PCKyMkkcjKpjfms1koOF93aQeV11bZwWYcO75ehPvS0m1gs4nfXkxuyP0TbQSkgdI0/Nd6twcWGHeyIK5K9ULT0qqKFlFDCi8gR+aSoHGL0K0JMBj42DReXjItPxCbGYZJi0MmRyNRQRHogNMurOtelssC2vPhFcemjhDjzq/qma+ebrP/C0CHgHZf4S5fXhF4pZ3xE2yARO4rbPLTQyMzAZN1CkxWAycpZhi+d3wv1IJ3Kwl/OQd3Khz0qqrIpK/apyY5EpWYSIOXUsBlEaBMTEwMDg1Ehvef6Y81o2P9z4sqmi1Myk4YyHYvQZ6/eeB/PurrHxtpn9fEJPZaOb1i07PnohJ6dCKifAMyU5meX2E60z+PqUmR7LulN3NffXVLWbmPfU1E5JRfsHhBZj1YAwzCNcj6HTm6XNnlnEx//duoMpYLRVf5NDjb1PnYI9DjVxiYpGCMMzY7jcFEisbRO/qklNCH+SQX49mbl5ct+/71vvBJhPT09urq6nyKh35iY0VL24YpuQWkgapJbs60Vx92GkOcFI0qMZ54+VVODne7tPL561oV/vo+oiPKpyX5RWmaeizgFKRm+Kct4698GycN2dUNghrfvmqya/dpPrrnE8LH1xBbF0yiXc1D25UXRqGSnAMvpJ7SxsbGent6okD54+tIWz2TNeOy0M+/T0uZE/KUCynDcuk1UUObT8GSzM+dGbRd9fX0JeJ4hhDaRn/2rlaTdipuPAXeNVpfjpN27OaS6D1wTeqC2tiMqpiMqZoDNlq0m1QhjCfqelNWOMhCkU9xgDS1SB4X1DnS89e4ikQGMSJd6TztilucHDQdDsmKZLRXcLvaAaGJO/ikkNBbyyOWW7h9Lvj99+nR9ff24X/3pE3pQKOqra4N9oJXpIcGxQYQcL2aIE8fDlhnmRMjz+gjrIxNVJTnI/dl+s3VzLQ4vj4u9VUUJqqGDSwnB7+ycXjnrbkKyeS7SLAlm9MTGeMd6k5WzTBT+Y2R00NDSzSC6ahIhbGQz+4DpJ7SJiYmhodGxY3qjS89g181nG6Lg0469T0sb4nHn8ykTBjOM5QZj2eajz12/raevPyqejx2TtAI9QwhdRvQ3kAd+cpEUGjY7AdixGwB5mU2o03b1TiqUWrL1whHt1nZd+QWTjAh7a+29A2Pl8owmtE1oqzOrtXLoF8AXeDfbWLJBjpMP/JEgJCu6RUAWi0WyRUJNIaGvGGxdtHBBUFCQUChV5pb/AkIPDg4ODorftvgHFA0MI4FIGZ7NNlYtlpasYEdsyQR2UX8EVZID7W9rm6wAjq+edU7jS28b3SKY23BCm66US8t+kVPhdPPQ3yYrZ5munn35/KHLaWVGqcRJsPktoQNnBKFNTEwMDAzHhPQxvSMmZjufuG9zi98YXjnt8PtUNJQWVEoqu9QwrQrQjyNSr9p7GpkcH6sh9PT0Jfu3ZwKhq8hBz+/8c3AD8Dl4nPjtP54AZzZ9WYLylLK7otiQfqHsBZ0kmLCpuTMhiR8E7qfSpuqaTH6vRRH7/Z5/MouWxeBO6FIisRDBjELX+LPAjvVedvgC7w8zIIagaxMYLWXcLrZYPKml9ykhdKrrRS21FSoqKrm5OdJ/9X8LoQd7+nkTLC8mu6A0ELbcl5rgVhvowPGwZQc7ktM8sCW+KHiA5NpZH0EVxACHOzon1s4ZQvKJNXPenUMD9/VXn1SYf2Lt3IdGa+Mgt6qpwTV0cDk1LBMPiUSmetfk2JSVPCyqup6HOPtqQjHnM4nQ40L62DE9XQOjwyfOHDpnrvPMa4sLZFNA7obwyg3hVf/TWPonsvpMBuphAX505WFuJVdcDk0/5+hnduWG0amz+v/H3ntHtXVv+75O9j337PHuPefde8d7++2d2E5PnN57zk7s2HGcxI6dxIVe3Fvce8f03gWSkOgdTO+9IySBKALUUQNJqC11aa2l94cSNgYMEggkQN8xxx47IC39lvBanzXnb5Z5ghn7D+zff8DJaWE825zQhSXXvT/6vz48suGpheqh/wO74cB7G5BhTmZeq6PjNRBkHe92unTkYWlktKqmDlYtkABlvsaV+qtzec8u5bQOngK0sMO2UiWgFUUJQvyoJdHE4WW5Yw5xi8UKuh5ULZHNJi2d0Ak3nZ75f//X4cPeQqEQtmS7Yc0Q2miEhfKRFcYhnoIlDiYNticwMyP4UYHCQD9BiD8XGUwrihpoTyAOWDDJyrqQjrrzk9v0gunHzfv9v6Yij7Q/YcsMx0jupKW2UtMbRjNrhnMy+0ojuhpvNncfqxmctx+LnRHa1dXVycnp4MGDBxar+enisKXYgQMHn9Tj064IjaNh7x776KPDG542rwPol65PXdn3cmufWW40e7J7CeWncwiSyVQVlbLYeN3AkFV2nU0aV+pvts7hPZ+oZXTzlZYdCwQNLJY0BcuLDxrotGzPfuHbMTNlgFNIF7YAait3UV0KoQkZ1885b9347D/8/f3VaoufmdYQoY0QbCAwLZgzZnUjDmGGWhNoj6LZSaG82KDxyIDxcH9ebBAHGTKWEkbPjaSUx5Cb4gc7EvpxSBIR1duPJpKTCCNzTLVaouFomMRQp6Of/OdsPHu999fymvuLO2wHLa1iOC+9rzQWV/ewrf1aY8/vdX1HqodcyikrTWgX8+Ts7LwUSDu0HDp06NCCe892QugMzMnv9v7lv+ea26jkv+ds2P/tX/PzLptzOYkU1MWd1JzSU6iyBKSytBySWBZznl8cQHetZQ48e1fT+4QqyJLnAFipUpaUSaKi6bVo62aE4Zmpo/xqsZKpNQDWfegxadGELo8+9fGbz33y8UdtbW1mbjzP0FoitNFopE402ITNM42eTG+ArqMAACAASURBVBjBEAeT+vrQJDxqoCtxqDVhtDqO9iiKlR7GQYXw4oImwv0nwgPGowL5MYG8uCAuIpiDDmGlhDGyI+gFUdSy6JHqOHITYrAjgdSD7CWhCcOYHgv3vO97fTib0Jd2v9g2YJ19ny56SjMlo2o4t3DgERJffTU60u4IbdKfzvR6MLvWwYNmbTzbCaGb8FGHP/4fm/wtaCW2oXTDSw+eunJwS8dw4oLXj1onWdxJzRQIanv7pJEx2m7c0mudp0uqBW+3zZG5faqOSZNasoMOggYOV45IVGRli8YHrNfSOaVvLJcqaFRqhcsB5indvn37zJFDcka7mdbfkv/qS8+5//Tpy8/9fcf27ePji/fptVrt4cOH//a3v/3tb39LSkqy4knZRAL5sO3xbLYRhpNIRNRAZ+JQU/xoTSy1NJqeH8nMCB/DhnATgsejAscjAibC/CdC/QXB/oIgP2Gg30SIPz8qkBcfxEGFsJNDWRnh9LxIakn0aFUsuTF+sD2RhEf19aF6+9GtHRFe7/77bELfdHqrg7zw3cNiW+F6aIsI/SennQ8dcjp48JCtIbru7NChQ05OzuaHte2B0DgaJtbvl386Pf2XQssI/e+5T323++nwW7tM1RRPst6xLAhe0hxGk2CVWlVeIUcl6RnMpR9tutiA7vpc3rNXFb1PqLLAeYZgdWOTLDZe29sHAJzesayl327wzJQRfqUQGNHoZcvKZpPu3bu35ZUXnH/dZabt+f6b//yP//mf//kfkZGRC1Y8zy8IghgMBpFIJBKJQqHQWmdkK3HEBJtz14qGp2IJIxjiUFJvP7qvF0XCI/u7kQMdCUOtiKGm+OH6+JGa2NHyGFpRND3vX/2xOQnB3LjAgN1vz7kJffWHF3uao3r70XiqVQu77Z/Q0+Xs7Ozk5Ozk5HTokD3a6pezCckulkSz7YvQdOy51v1Plz69oXTDUyUbnn604b8V/NHa/t/yNvxb/oZ/y9/w3wo2/KVww18ebXj60YanizY8XfzUX4qf+kvxU/8zZYPrJ/+ennISR3/iNUYXLvKMpgvW6YCMLBkiEVJauB+8kADd3N7z4WoGG7CgmBiSy+WoJDkSDcnlSq2IxM5d4o2GwEwfHa9RakXWPd/5RaFQTp065WW2PD09d+7c2du7vMXuq1DwKL/a5li1ByutuDMzi/tPO/rWX0evXph8+FD00Hc8MoCVGk4pj+nvQhJGMHgKdvE74quL0OtKS2ekbWUTQqcNPfg/lf/5l0cbngnd8OGxDd/ufeqQ0/9z++gHIVe2B1/f7vXVfxz4+Om9Xz7149YN332/4ds9G7buf3qr679t9/jrDte//vPgU/s+23Dko/+R+OS87kkFbXFn9IdgWM9gyhFIZXklrLFyyRZXMXdbkmM1DMKE2Y8CEKQbGJSjMaqaOkgBSJRjJHb+Um5qZF4ZT9qn0ootyoV2yH4kUbKWtW/JajEcDRNxa5frlrkTuV1f23DnwFs9HbEDXYnD9fHU0mhGTgQbE8qLC+bFBXESg5mZEZSymKEWRF8fGm8+rR2EXu2yNYifKJsQ+qvGd/9SuGHnzg1Ob204sfsfeSVX24cTuijoDnLi9f2vu73+r0qJwHNfpyQczs+7VFHrU9sSVNv6h9U0B9Z3hDzpgtFDS8KqfpQiDQnT9vZZd+PZaDRKtYZbc3nP7pU0ikRjJhthvV5VXiEJCtFTqEYYFgFUImvRSbwpI/wqpVZklU0Bh2wlrV4+wCm0OR3twdoHEee/3/QkPJss+v6enqkIHD0ZT8PiqVjCKLa3Hz1SEzuWHCoM9BU9fCgM9GUnh5Ib4xcOiTsIvU60Tgh9rHvf3uJPHl79uunO8YHmf6VWpicdd328kDEDc8LSS5TEzlvc6RiNRlijUTe1yKLjdMMjiz7Ik8RT6B50cGfj+WQdkyAwz3uGYQOXZ2o1CopEgGaCNtGwiJnBeEbKILeYPdmt0Arh5d9pdmj5ZBqhMcgttjka7cTy8y5Pf8Sf045//r/Kqu7Ndxx6cl8fmtwYTy/4ozELBxVCLYoeakH0kdBzNCd3ENqhRchuCd3NwHTQ0SQCih8TNL3HLzLceca1hAjcb+klOjpuQVep6YJ1OkV2LoBNgcQSK1Y8m8RV6K7OlRrmVkHrE6rM7EqiJfZJwyI1be0GNTA22dnLWkxe2DC/Uqbm6EG1g82rXSCkY012LNMYylVql3e/OD+eTRZy+VszD4inYnsHkwa6kbRHUfzYQEGwHzcxeLjhccfaQWiHlknu7u62qYemJ7OTQum5EdNTMxKCD864kB6e+NzSS5Qtxi3iXEChUI5EK3LzrZ4XZjQaecq5M7eP1zJ6hWbNx4TkgKq8UhofD4wQ+dL+ecYez32XYaT0swsYwlaldtVnLNuFYBg2GGCtFlKqILkcFEtAodAwPm7gcA2sMQOTOc1Y8xnLZGMGDsfAHwcFQnBSDEllkEIBq9WwTmecu84b1ujlfCmJwEy3ORHtykrKb5uDZ9fXNlzYtXlxH9FHQtMeRfFjg8ajAuj5kQNdSCIZ4yD0eperq6u7u7u7u7uHh4e7u7ubm5u1jmwrQvfjkCLfhyQiavoP4wN+c31tw8mv/s/hD//H1IU0f2HVDMMzUoSAxQFqSCqVozHq9nZYa9lcJnM0ItGcb2TN2dSze1xhjvcMCoRyFGYyP4My8og0ZnHC9jC/QqSgafRyqzTpXEeCjbBSBY6P62l03cCQBtejbmpRVVYrC4uAzGwgJU2ehJUnomRxCbLYeFkCSp6UDKRlKLJzFbn5T7A8RW6eImemAdk5QHqmHJMsT0TL4hCymHgZIlGOTJJjkoHUdCAzW1FYpKqoUjc2a7q6Vb14AbF2tDeLSLZxE2x7s4ausJuH3lyQzSe+/N+3Xd5Ox55cymcRRjD9OCSlJJoXF8SPCaTnRiZE31n7hL527VpMTMyxY8em//D8+fMBAQGLPqaHh8f9+/cvXLiwlIV5e3tfvHjR09PT9J9HjhwJDAw8ceLEUo5pjkxRaC8vL+9Z8vLy8vDwcHV1XeJH2IbQ9GRGdgQzO2LGzxNDDrm+tsH35BeX9vwRqjr22f9dWf/Q/CuHyMqQqxceOzhd4PiEJCRM3dhk9bww2GjkK3XnGubA89EaxuDkwl0qYcigo1Am/f3pZfEWZJb+8VVkjo5XKzQC657UWhMEwzodpFJBMjkoEukpVE17h7K4FEhOlUZESYPDpGGR0ohoaXSsHIkGMrKVxaXqugZNV7duYFDPYIJCIaxSW3dPBNYbIJkc5I/rqTQtqV/T2aWua1CWlEkzUgUJEePhAROh/oJgP2GAnzDIjxcXNJYcSi+IHKmNG+hC9pHQvYNJRHISYdT63TTt3Moq76Whj6Mj3WJ994Vf3+l/5ivfk1+EXtke+3AvOsotA3uyoOByXXvwPFWaizF68kBnIicxJPXq5TVOaC8vr7GxMYlE0tbW5u3tPfXzzs5OoVC4aBxeunSJTqcTCISl+J0JCQlcLjcyMtL0n5GRkSKRKCMjY9EHNEdPYvMMeXp6LoXTNiF072ASPzZo9pTZZISX65anTnz5v6em07hteSrY7B2jHkZy31i2Ri8z/xQMXJ4claTp6rbWEMkpwUZjr0B1qo45J54JAuX8N3U9qBbJR4WNxROxoeTGeIvG/BFZmexJHKCZgB0Z2nMJ1uvBCYFuiKxpaVMWlwLpmXJUkhyTDKRlKB8Vq+sbtT143RBZz2SBAiEEALBWa/WnN4tkADUTskEyr4zATMMzU4m01L7hlIE+LBmHGW1NotWjGeWJzJwoNjaUmxDMiw/ixwRyEUHspFBWRji9IHK0MnaoCUEioPAUq8LJYVNGw8Yj7q1xQp86dUryp5KTk6eoMzw8LJFILl26tLjDuru7h4SEWPT22cDLy8uTSCRZWVmm/zx69CgCgTh58uTilmTOAjw9Padj+LC39xEvryk77P0Yub28vBb9/GETQjMzIhiP70CbLDPltNuWp1y3POX2+tPubzzt/sbTbq8/ffbbv5t/qfSz880vHDJweRL/QE33YvatFxRDrj1ey5irLQmdo3hiJyzYCGv1cqaonUBLYWZHCIP8+nuQ5p8+gZnOnux2gPkxwbARgmCDwcDmqGpq5QikxMdP/MBXEhSiSM/UtHcYuDx4UW297UogpBPIyX2mTRB6cl8/erAFQS2JZqWGjUcHinx9Jx88FN/3GY8MYGWEj9TG9ZpykunJ68rPXi5bD/vQJkKLxWKxWEyj0a5fv276+QxCnz17Ni4uLisrKzc3F41G37x509XV9dSpU6mpqQ8ePJg62rVr1zAYzJEjR44cOYJCoQIDA00/9/b2Dg0NTU9PT05O9vHxOXfuXEZGxpUrV1xcXNzc3O7evYtGo/Pz87OysuLj448dO+bi4uLj49PV1SWRSDo6OiIiIlxcXEzvunbtmumYHh4e/v7+ycnJeXl5SCTyypUrJsa7u7uHh4ejUKhTp07FxMRkZWWhUKhz587N/z24urpOd52Penn6H/wx9ecvy3e9W//dG43fvV71/dtZuz8N27/zpKfbdE4vDtIrT+j+HqTI37cfPwd4Kht8Q65sTwg+mJ3+e2X9w4o6n5ys80kx7uZfKjRBo5mLB/nj8kS0psvK3baNRiMEG7vHFXPi+VwDa2iu4DYMQ0qtaFzaP8KvIjDTiENJrLRwNipkxj79PDbELeFLSRq93LrnsloFgqBYrKdQNZ1dypIyICVNjsYqsnJUtXVaAlHPYEJSmW3d4mWSUiucO1OBnkwcTBroShyuNU2wCOcgQ3jxQdyEIDYmlJEbSamIITch+nv+yHuyPfNWl60fQvP5/MrKSolEQiQS3d3dXR4n9IkTJygUikgk4vP5PB5PLBYzmczLly8/ePCAx+MRicTDhw+7uLi4urqSSKSJiYkLFy7cuHGDw+GMjIx4eXm5uLhkZ2cLBAKJRDI5Ocnlcnt6esRicXp6uouLS0REBJfLnZycZDKZIpFIJBKRyeRjx441NzeLxWLT08PAwICLiwsSiRSLxaWlpS4uLp6eniUlJQKBQCwWi0Qi02FNID927BiJRJqcnOzp6RGJRKYPJZFIp0+fftKXMAPPZzxc8376uHXHq+3bX5lhbdtfrfz+7Wuuv033pBcR7l5hQuNpWFZ6GCsjfM67AI6Oxc2uNbTERADFnJXDKpUsNl7TjbN6VZXRaOyZUB6pngPPJ2qZXIVuxufBMCxW0Id4JURWhqmyuZeEHo8MGMOGEsyb7jzIKZKoWCCkX4Ee2vYuGDZwuarKall0nCQgWBoRpSws0g0MQjIZrNFYfSPDPsWT9ppDFDwFSxjBEMlJ/T2Jo5WxrLTw8cgAkZ+v0N93IjxgLCV0tCKG1Ity0NosWz+E5vF4R48eJRAIpqiyh4fHdEJHRUWx2WwkEunm5ubt7V1VVSWRSDIzM0+ePDk4OMjhcO7evevi4nL79m2RSITH448ePXr79m0+n0+j0Q4fPnzixAkOhyORSCIjIz09Pf38/FgslkQiyc/Pd3V1LS0tpVAod+/edXV1PXPmTH9/v0Qi8fPzc3V1LSoqMr3M9NCAxWIlEklNTY2Li8vDhw/5fD6Dwbh//767u3tCQsLExMTIyMi5c+eOHz8+NDQkkUhaW1svXbp0+/ZtOp0uFAqDg4Of9CW4u7tPEfeO876q79+azebp1vDdG6H7v58Kek/lspmvFSY0iYjixwQuWxpqitagWHDZkEwmx2BVlVWwXr+4E3+SdCDcMCb3rKLPxvPVlrEx+b8SxWEYVuskPGnfjLqp/u5EHiKIkROxYBujfk4BQ9gqU3PXeYY2BCgMY2wtnqAseCRHouVJWGVxqbaPBIoml+Pxy/6l1kkX0cTGZIRRTD8ucbg2jl4QOYYN5ccG8aMDOagQel7kcF3cQGdiHwnt2Myew9YVob29vX18fLhcLpvNvn///nRCHz58+MqVK6dPn/b19c3Ozjb9qqWlxcXFJSMjw+QNu7q6ZmZmSiSStLQ0V1fX6YQODg6WSCQUCsUUEPb09Gxubp4i9KlTpy5cuPD7779HRESUlZWx2WyJRJKQkOAyax96OqELCwslEklOTo7pVydPnqRQKEKh0NfXd4rQoaGhpo8jEAhisTg6OvpJX8KUA33Kw616ITybrGXHq/edfl50rHuFCc3MjqAVRi3TddLPKVh40TCsyMpRVVZbHc9GozF3VOxeSZszuD3de9YZlExhW9+MaCQ9eaQuThjgO1oVO39e2CC3eFJB0xoU65nNsFar7e0D0rNk0XGyuARlabluhAJOTsLqhTPk17YMoNoqVxOelkwcxvSR0P045EhVLCstbDw6cCLUfzwqcCw5bLQylkRAWZTAuJZtvRHa1dW1oKBALBbj8XgajTZF6DNnzhQXF3O5XAqFQiQS29raTB6qi4vLsWPH+Hz+0NDQsWPHent7hULh+fPnXVxcphM6Li5OIpE0NTVNfWhBQcEUoe/fv4/D4fh8/vDwcHd39+joqEQiQSKRLvMSuqmpSSKRTEHXzc2NSCRKJJKIiIgpQt+7d8/0266urnkIPeVAH/PyyNr9qTl4NlnRjx+c9nCdinVb9LWvJKEHuhImQvzN31u11DjinvkXDOv1ysIiICvH6vMwFHowZUg0m82Hyqi32jhSzR+JSAZQw5P0zR7hjKdgR6tjxyMCBlsT5jw1vGla80S9TM217spXkWCdDpyc1A0NK/ILpZExcjRG3dBk4PLW5I7yoqXSiZcPRcShJHITgpEbyUUEjYcHTIT7c9AhtEdRg60JJAKqdzBpnXrY643QLi4u3t7enZ2dpr1bE6FdXV3r6+tNjvK5c+e8vLxSU1MlEkl7e7vpCHl5eabfCoXC8vJy0w+nE/rs2bOmre6jR4+aPqK1tdVEaDc3NzKZPDk5GRgYePr06cOHD5uyw1AolIuLS25urkQiyc7ONh1zOqGzsrIkEkl5eblpD/jcuXN0Ol0gEPj4+EwR+vbt26Y3zk/oKQf6gdPPzTteM5/Qbdtfjfhtx+J2o1eM0EQyhhcfRCmJXqadLSIrA1Dz51suDGs6u2XxCZDMyulUSj0UQRifE8932jg85R/OOqDmD/MrZg8gIoximFkR/KiA/u6507aHeCUCOVmtk6xTpxmGwfFxdVMzkJImi09UFDzSkfrBiQlYZ/0oyBqQTMVZGSYRh5L6e5BDLQhKacxYchgvLmg8MpCbEMzMCB+tiBnoTiSsH1qvQ0K7uLhcu3bNVCEtkUguXrzo7u5OJpPFYnFCQsLJkydv3rzJYDAkEgmNRjMx6erVq1wuVyKRCASCqVKo6YR2dXXt7e01ZWUHBATk5+ebssby8/M9PT1N2V63b98+depUSEgIj8ebCl9jMBiT833hwoVTp05NJ/TVq1c5HI5AIAgPD//9998zMjJEIlFfX9/JkyctIrSrq+tUpBq172vz8Wyy8l3vHl5UoHvFCD1SE8uLC1q+xJMhbokenC/CCYomZTFxoFiyuJN9kqRaw83WOTp6OpdTg3H8qZZhEhVrzglUeCqWnhPJiwsijE6PN6QQWRkkdt6YqFOpnbTugleHYBjW6iCpVNPZJU9ASoJCAWyqbmDQuD6yvZYiroRgK1ARRjBDzQhGTgQ/OlAY6Cfy9+XFBdHzIodaEb0DSYRhDJ6yRpuorDChnZ+gJfB3YXl5eXG53OHh4ak4rZubGxqNFovFPB7P9MPg4GA2my0QCIaGhkgkUmpqKplMFgqFU253Q0ODiZ1TlLpy5QqLxert7TUled26dau9vZ3H4/H5/KamJtM+dG5urqura25urlAo5HA4o6OjXV1djx49EovF5eXlbm5u9+7dY7PZYrFYIBAUFxfHxsZOTk7m5uaaCBcVFUWlUicnJzkcjkgkam9vNyH58OHD3d3dYrH47NmzpsWUlZUJBIKgoKDZp2/KfTOp4McPLSV0+/ZXzv4Z6DadqZlaGUITh5L4MYEDHXOHcK1i47KBeZYKiSWyWIS2B2/d7CGGTDsnnp3KqOh+oUz7rypbA6jlSfv6H5/iTBzGsNLDuInBvf3oHkYygZk2wHlEFzQJ5GSFRgDC69FHhNUa/ShFVVMHYFPkaKyqvFI3MAhZ+7lqrQqCQUt7ti8TsYhkTH83crg+nloczUoJ4yKCeXFBHFQIIyuCUh4z2JbQO5C0dmhtJ4Q2U4uG9NGjR6dgNqULFy5MryH28vK6f//+lStXTBw6efLkmTNnpv/24cOHR44cmX6EK1euTPnlDx48OHLkiKm1taura0VFhVgsxmKxpt+eOHHi4cOHp06dMjnlV65cMcXDXVxcTPlrpmC7u7v77du3p7uqrq6u58+f9/PzO3HixPQg8+nTp6efkbu7+40bN+aMQk/P4q76/u1FEPq6yx+VVx4eHuZ/5ytDaA46dCwltGdplVTzWD87D34yemG9QZGTp8jNs245Ekuu854rbdu5nFpIFc+9EhiSqthMYdsgp4jIyhzLihqPCaFz6ydkZJV2EoLB9VwxBQpFyqISiX+g2MdPWVwKCUXrMxl7KZIqx2yPqycYnobt70FSi6J5cUHi+z7i+z7CID9WathwfTxxaJX3GF9dhF4Bli9Obm5uY2NjQ0NDoaGhd+/ejYmJoVKppj3jFV7JnGubInTl9+8shtCudkrooWaEIMS/r2+5EsSIrAypij3POrU9eCA9E9ZbM0DaxgPm7EniUUkrpUt14AJogVUqU79JCFi4PGwtywAa2Bx1S5s8JRVITlVV1+opVFj3xJ5rDs0jEDJQJ+ptjyszDE/F9uORw3Vx9IJI0x42LzaQiwpm5ESOVsUOtib09a6qsq61SmgrykwgxcTE8Pl8gUDA4/FM/5uYmGjFUVGL1tKj3Gc8XOwxyk1P5iYEDzfELd/lwRJ1zpNCBU6KpeGRBhZrcec4xwFhYwZ50mOuqqoj1YxegRJa0PMzgMpHxTIkGlKaNXpybQqEtD14WVyCNCxCWVYBTghgjfUHi60rqXSTc+Y62LnhaVjCCIY4lEQiIkcrYtjY0IlQf2GA70SIPycphFIaY1HjW9uYg9BW1JEjR+7cuRMWFnb//v1jj8/RsqGmZ4ol7vvGUjyX7XpvcSXRy0voUQylOJqDClm+rE4yr0wPPrF0CtbpgMxsZVmFtQpyJBoDok/gVD5H2vapOmbPxALzMIxGI6xSq0rLgfRMWLv+PEUYhuSAnkpTllXIYuOB9EwtrgdehoHc61N0QZPtWWUl4PWR0OTGeHp+FBsdwo8JHI8I4CYGM7IjRmriBjoSSUQU0byOeyu2YAeh7VHWhfRUtdU9p71NO7ZYUm31SsiBXXZYbTVQHyd66NuPS1ymC4MyUTt//raOTJYj0daqfqbLtNea2c5z4flaC5szq6PnbMEajSK/EMAkQ3LAKktaNYJhA5erLCmTxcbLMcnaHgIoFC1H05h1K6VWNLuQby0YPZlITurrQ/d3Jw7XxDEzw3mIoIlQ//HIAC4ymF4YNdSCIJItGCG/TItc+4R2dXV1W6Nyn6Z58DmVLHbE2yt9z+fmEzr/x49O/TlFw9LGn8tH6Gvnz7BjAkdqliW+TWCmjYxX6cH5osSwVitHJukpZnXqnl8QDPcJVafnGiXpVEa90cLmPnlc1b/Wo9EqS8uB1PR10iDaaDTCBgMokWh7SXJsijQqVlnwyMBZvx1Xlk8wDNEmGm1P05UyPBUz0JlILYliJ4WMRwQIQvz5sYHMzHByQzyJaIvGKeuB0NOTmdew3N3dn/QNuLi4TA2dPO3hWrbrPbMc6B2v3nb+Zer4lg7PWD5CXz91ipYZvhzXQ99YjhAYgeB5OQfDytJyRU7e0tOONCCURxEfrp4jbdulnJZIEog1CxMXUqoUeQVAWgYkXxfjp2CdTkvsVWTlyBORyqISHZkMSS2Y2+2QRVJpJ+2iyMoWRhjF9PWiBtsTRqvimBnh3IRgfnQgBxnCzIoYqYkjEVD4ZSsh+Zc5CL1mNA+hnZ2d3abli91w+bV65wKtuRu/2xL4Z3x79sFtS+grl87irZy/nUJkZTBF7QZo4ZQikD8uDQoFJwSLO7UpaUE4gSRwmqtfmFsFLWN40gCZUREEgsqiEgCbsva9ZwiCVSpNV7c0LFIWHafp6oa1jvyvZdeEbMjmpLQfw1Owg60JjOyIiTB/kZ+vMNCXnRQ6UhVLHEATRjELzqRZjDkIvWY0P6GdnZ09PDymXnzB3Qm9959N382xJ922/ZWs3Z9O1UB7/xnftvRrd3NzW+H50IswAjOdMl47LhtQacWweRXD6oZGZXHp4s5rSjSZ5kEHd852nr83sNp5gDlLgXU6ZUkZkJYBKdZ0YRUM62l0VVmFHJWkLC7VjYyux1Q4G4k60WBzLtqn9fajB9sSRitimJnh3IRgflwQOymEVhg11IywZssUB6HXjBYktLOz81Ss29vb+7C31zWX/el7vmiZ1qk7/8cP7zntPTJtkrQpQWwRX7vdEprATBvhV/KlJIVWCMGgZS2pYVgen7jEsOqYXHesZo6KZ9OkZ54ZG8+mlWha2qRhEZBi7WYsw7CeSpVFx0mCQtUNjbBa7eg0ssIisfNszkJ7N3oynoYlULADnYnMjHBhgO+kz8Px6ABKaXTvAHrpB18XhPZaB3Jzc1vwq3BxcZnuSZt0xMvrjIfr7+4ux7w8Z/xqcd7z1Nfe1dW1uPvC/IS+deumWqvQGhQavUylEys0AkDNl6rYYiVzUkETAqMT8iG+tJ8rIfKkfROyQaF8ZFJBl6rG5Gq+RieFYXDhFTxBmrYOZX7hokPKBgiuH5O7VcxR8excTo0mjgM689YGG3UDQ3IkGhQKF7cSOxcoEGg6OuWYZCA1TdPZBQHrLEHdbjTAeWR7BK4uoyX39yBHK2LGUsN4cUG8uCBWevhoVexAZ+JiMsPXA6GdV7zFmE1kQcBlgQAAIABJREFU/rdhemRZ0Ck3dRBb9Hfu6ek5ODi4uPvCQoS+ZbDFtiukUEj8AvUji0zhhmFjxvDcDUmcy2nFVInGYK43rxuhSAKC9RTq2vMpwfEJRU6uNDxSWfAI5I87Npttq9XSSswODU9PJgxjevvR5Mb4sdSwiVB/QYg/BxUyUhtnQYrZOiG0Q7Pl7u7u6enp9XhA28vLy9PT01S7tcTje3t7sxbbb8seCQ3Dmo5OWXyCEVyMC64F4Qzy3GOeT9cz27gW+IigQCBHorUE4iKWYbeCFArd8AiQlSOLT1CWVYCCpSbiOWQVKbSCdZvLbWVgU7EDXYm0wihuQtBEWAArNcxUwbVA+dZ6ILSLi4vrOtDi/N0ZX85SnOYZOn78uHKxTZ3skNCwRiPHJBu4iyy6LaJJ3Ofynm+0shlyrTlZ2yZBACBHotUtbYtbhh0KVqpU9Q0yRCKQkqYdHISk0rUXGFi9gmFIruaPjlfjGSk2h9zaMAIFSyKihuvjx1JCxyMDuIgganF0X98TdqzXA6EdmWI2EQKBWPR9wQ4JrafRgbSMRbwRhOEalmx2VZVTGdW3iyvVWnAisFoNpKYr8gpWRW2VUCRqb++Yz9ram/MKaMGhQEqankZ3gNluBcOQEKDYnG1rzwgj2OGaWC4iWBDkz00IHqmJ6yWhHxvo7iD0mpG9EZpOpy/6jmB3hIZgORqj7e1bxFt7BarZoyRdK2jJg6LpY54XlqlTSn6htVqNLrfweMLZ388vaB1V1avigWOdS6WT2Jxna9boyX19KHJDPDMrghcXxE0MphdEDXQl4mlYB6HXjuyK0Hfu3FnK7cDeCG1gjUnDIhbRtAuE4Wst7NneM3ZQCFrkMsKwur5BnoBcRVnNZhK6G9dj65U6tLBUOrHtSbY+rL8bOYYJnXz4kBsfNNCZGIdaKUJLJBKb0MJB6BWWt7c3Dodbyu3AvggNw8rScuWjYkvfpwPhmN6JmXgupyaSBEq9ZROxtASiLA5h4PEtXYMN5SD0WpKD0CtsfST0aHkMJzE45caVFSK0wWC4ePHiygPDQegVlo+Pj25pPavtitAQAMgQiYto81k3Jps9riqmd8Iy79loBEWTsshocHzC0gXYVg5CryU5CG0Tw1OwcciV8qGNRmNjY6OHh8cKA8OmVcorqhX+YufU5cuXORzOEm4FRqOdEVpPZwApaZa+i6/Un29kze7oyQEse3aBJBJpeKQW17PqEqkchF5LchDaNraS+9BGoxEEwYaGBldXV6dpsjVTHLKazpw5Q6VSl3Af+EN2RWhVeaWm2zKK6CH4bjtndnybKFBahFnYYFA+KlYsoYuZrQRrtb05uQ8vXPK9dcffP9A/IOhJNrDYtjYOraQchF4XhDYajSAI5ubmenh4OFkuWwPIofl05syZjo6Oxd4BHpP9EBrW6WXxCSB/3Py3QLCxkCKePU0ygzxp6afrBgblaKzRsPg2pSsvSCbXtHfIouMU2bmra+PcoXmk1Ipsj6t1aCtPaKPRqNPpcDjc6dOnFwFpa8nWOFtr8vHxYTKZi7n055L9EFpL7AUwKRaNghaq9BebxmYQ+lYbR2JJ6bPRaDSwOdKIKD2NZuGSbSZYr9d04+SJKGVxmYHDhfV6W69o3YnNZj8qKlnQxscteOI0Saxg2h5X69BsQmiTxsbG7t696+npaUNOmyNbs8+u5eLicvTo0djYWIVVByDaC6FBUI7GaDotm//xiCqZgWf3StqwWG3RQSCVSo5JVtc3WPQumwkEQaEISE2XxcTrqbRVt2W+ZtTdjTNn77+1rX1iYoLP43PYHDqNju/BNzY0VlRUPip8lJWZhcVgE+ITIiOiggKC7t97cOPajQvnLnp6uezbv/3HPd989/2XX2/99PMvPvjow3c+/OCdDz965+OP3/3kk/c+/ez9zz7/4PPPP/jiyw+//Oqjr/758T+//uTrbz79Zutn33z72bZvP/t2xxfbv/vyu11f7tm39YDT927ee46e+fXMZacrdzzv+B/1izgTirgQm3wtKfdORunD/Nqg0tbw8vaIio7Iyq6o6u7oWnxsfW98EwnRMpjYRkZ1jCZZawStXZsNCW00GnU6HYFAiIiIWFzQe9XJ1jy1sk6fPp2WlraUziRPkp0Q2sDjSyOiLZq+zFfqjlQ/NlnSqYxaRpda+tGqunpFwaPF9QBfYYGTYmVpuSw+QdPVDassexBxyCoCQVAkFI0Mj2RlZptD6B92/fThex+98dqbL2x+8Zn/71m7tc3Pbn7x+RdeffnlN97Y8sEHb3/xxQdbv/3s+x//+fOv3x503eV+eM+xs7+du+Zyw8f7YdipsISLiPQbKY/u59UElndENpIQ3eYPqJhleGaq7fFsc0JPSafTNTY23r5929Qa2k7Skm0om6aEP1Gm3t3e3t5RUVEDAwPgsvHDTgit6cYpCwrNfz0MG0Px/BkO9PUWttzMmZJ/Sj8yKo2MBkUW71uvsGAQ1HR2i318lcWlRsiyCm+HzBEMwzAMQxAEQRAIgiAIKpVKMplcWVGJiENcvXLtwG8HP/3o003PbDYh7fNPvzSH0B9++MkUBZ/9+0aTbfzHptm26ZnNJtv4zKaNz2za9MymTc9s2rxx8ysvvvTGG6+9/ebrb76x5fUtr77+2quvvfLyqy+//MpLL730wosvPv/C85ufe37T85s3Prfpz3dNt43PTH3ERpM9+4+NUyv505YO+E0ffvD2D7u/8T6576bP4WjMldyawJZBZBcV003DdNOwOBoWR8fi6HPgmSFstQtI2wmhp6RSqSYmJqhUam9vL94he1J/fz+TyRSJREusdTZHdkJoICtHT7MgQkCeVM9woA+VUSsYUotivqBAKIuO0/UPWLralRSs1+sGyUBqhiInV09nGM0f/eHQk6XX6/l8fj+pv76uPjsrJzY69sG9B+fOnnNzcf9x109ffPrl66++/uzfN87DJDMJfenSlXt37gUGBMVEx2Ix2Nyc3NKS0qrKqvq6+pbmls7OLkIPgUQikcnDNCptjDU2MNpaR4hvJCFah1BdlKTZSFvQcHSsCYqdlKTWQWQDMb6qO7q0NbywPjin0j+92AeTfzcx81ZsyrUI1KXguHN+EafvBR+/6Xv4yh3P89ddT1046H1in7PHj78c2PHDnq+/3fHFl1999OGH77z5xpaXXnxx4zObLCL3Sy+++P77b/3z609+3PPNIbcfjp357dIt93uBx4PjzsWnXk8v8WnApQkm2URWpoPQDjk0h+yB0LBWK0NY1mVzdgexU3UMLWiZc6nIyVc3NNnzVi4klwNpGbKoWD2FuurKwOxKMpkM141LSU69cf3mvj2/vP/O+2+9/vZrL2956fmXNz/7nDmwefbvG998/a1dO384duS4r49vcHCoOYTu7euDzf4HBsGgPQyg7KZhOilJHSPoNjKqZTCxqT+hsQ9RT4yrxcdWd0cX1gdj8u9GIC/dCzp+/rqr1/G9+37b/l///Pi1V1+Z/5lm+je56dnNz29+/qUXXnz91S3vvPnup59+uG//9t+vOAfHncsq92sdRDoI7ZBDRqN9EFrd2mbRTjBFonGpeGy+pFsFbUBkyb4sBGnaO4HkVFilWsyKl1+QVKpuapbFIVS1dY4tZ3MEwzAAAEwGswfXU1Ndk56eEegfeOrE6Z9++Omdt96dBx6bntn8xpY3P/v482+/2b7np5+dDjofPXz06uWrIcGhKckpFeUV+B782NiYWv3YX4FMHo6OiV3Q6HSGRafAk/QSWRk2h/TirI2MKmuLSC95GJtyzTf81OXbHodP/nLA+fvde7du3/nlV//18UcfvfPmm1teeuHFZ/8xH8uf/fuzr2959Z/ffPLrwe9OnNt/1/9YJOoSKvt2VrlfWVtE80DCIkILDkI7tCo1P6Fv3ryp1WqXdwUGgzQsUttn7jArAwTfbJ05ISMcP25R9FdPpUoCgg1c3mIWvNwCQS2uRxYVqywpA0Uix67z/OLz+VWVVSFBIe6u7tu37fj048/e2PLm85temC/0+vzL27759tiRY0GBwQX5BT24nuHhERaLNT4+LpFI1Sq1OWkfIAhqzJClGSQwDIkAau9Yts1xay3D0bDtw6gmEqKmJ6a8PeJRY0hudUB68cP4lHvRUVGXL1z+dd9vH7730cZ/zBc/3/iPjS8+/8LrW1774IO3v/jyw10/fX387H6/iDNpxT7NAwnWWScdG4W86yC0Q/als2fOnjl9xncunT9/wcPdQ7PMExgNLJbEP9D8LO4+ocrtcQfao5LWK1Ca/4mwVgukpGmJixlwubwCQQOXC6RnylFJFu3KrwfpdDqxWMxisQYGBivKK4ICglycXN95690nucWvvbzl/Xc++PKzr3Zs23HgtwPXr95AIVEN9Y3sMfbKjzy3VBBk4En7yLyyfnZ+71gWgZWBZ6bimakEZhqBmUZgphOY6URWxnSzOYktsl5WlkIrnH7KarV6eHikqrIKEYe4fOnCgf37d3y7/fPPPnn3nTdfe/WV5zc//8wT0tme/fvGd995c/febacvHgqOO5dW4lNYH1zRGdnYh+ikJFlE6PuBvx8/dnzOm+HVK1d/2PWjOX87B6EdsqZ27fwhMzNrzl9VVlR98emXy5utBsPqxmZFvrlZ3CAMJ5AEMxxon06uHrTAg9a0tyuyc+2tvArWalVVNTIEUksgQko7jb2vsBQKBQ7Xk5Gecff2PU93r592/fTZx5+//MIrc96p39zy1r6ff7l29TomCVNRXtne3jE0OMTlchUKhfk7wXYlCAa1erlCK5Sr+VIVW6piy1QcmYorV/Pkap5czQfUfEAzDmjGRQDV5tA134isjEnFAg+gMAwrlPIxDrV3oLOsLhWVdTcUcf7afS/3I3t27Pzyzddfe/KexabXX3v1k0/f+/a7L/bt337k9K/3go4n5d6txcfi6POVhOHo2NMXD8VEx865Hlw3bssrr5vzV3MQ2iFryraEhvV6IDUd5JvbsVKmBb2r6dPx7FxOpUot8PJBoVDiF6i3ZHdw2QXDBg5HFhMHJKdBMosHY68ZGQwGpVI5OTlJIBAiwiN2/7hnzsjns3/f+MLmF197Zcs7b76z49vvrl29np9XMMYaW6UYtoo0ernNuWu2pbAmu2DYsr0bnUE5Ol5DYKZNHaehNx6dc+eGj/d+550fffTu61tefeWll1547vlNT8g2f/bvz7777hsHXXfdDz6RWxVQR4hr7k9oH0FPYdtmhIYgSCQScRxateLxeEqlBVFci2RbQkNSmTwp2fws5YS+mQ50SI8F/ahhnU6RV6Asr7CfzV1ILldV1cjRGC2eaFHH07UhCIK4XG5dXX1cTNyFcxf37tn37lvvzc7qemHzi19/9bW7m8e9O/eSUElVlVX9/QNisXg9U3m6dAalrblrlhGY6RwJAYQW06QWhiGhfGTuyml6cj0xPq8mMDHzVmD02St3PDyP7f1xzzcff/Le85ufnxPYr736ylf//PiX/TuOn91/N/A4Iv1mUVPosbO/rTShpVJpX1+fret7HbKC6HS6fhnaL9uW0Kr6RlVltZn1ThxAN7vHJ1FgQUDYwByTxSHsp6QYnBBIo2KA5FR42Z7A7FNarbalpeXWjVuffPTppmc2b/zHptlU3vTM5h92/hgeFoHH4XVaHQiCEAQ5kDynQFhPYKbbHMALmkA+bDQu6S8oV3HNaW+Co2NxNGw3DdtFxeRUBdz2O/rzL9teeemlJ7nXz/5948Z/bHz27xtXjtAajYZOpxMIBFuTxSGriUQiiUQiyKr+nw0JDavU0tAIvXkzNEEYThkSzR6SAZjdRAxWa+RojK6PtIQlW00QAKhq6mTxCVo8wZ4Lsq0ik6PcUN+ARqEvXbj8w84fZu8lb3pm82effH5w/6FrV65j0Jiuzi6p1OIGrutWMAxRJupsDuB5bIBTKFGxrHKykwCVwFrM40g3DVvREYnKvn0/+MTx3/f/enDH11s/fevNLRunlX6tEKEhCBocHLQ1UByyvggEAovFsiKkbUhoLYEojYgycy7TpMZwoZE1g9B1YzLzP05VVQMkJdtDJBnk8WWxCGVhEaRUrm08j42NJSYk7t29772333/5hTk6Wrzx2puHvQ6nJKdQRilCoVCpVFr3AXT9SKSg2kXvzFmGZ6aOTXbpDFab9wPDMEfcs8RV4ejY9mF0IwlRjYspqAsKjDnrefTnd95+Y4UIrVarbY0Sh5ZRDAbDWp26bUVoWK8HMrK03TgzX1/Dks3A84VGlt7seLWBx5fFxNt8iDKs02m6cbI4hLq1be2NjIRhWCqVDg4OlpWW3b1zb9vX3051sZ4qRP7ys6/2/fzLhXMXU1PSBgcHl2PjZn0KNsJ8KalvLNeafKX/YXhaMp6GxdOweCoWT8XiKVg8BUugYPAULJ6K7aFhe+ZqIdI3lssQtqp0EqufLASDg9wi6z5JrGimmEqlsjVEHFpejY2NWcXbsBWhQZFInoCEdWbdoDUG6GQt87ExVuXUVq4FXUIVBY/ULa2LXax1BE6KgdR0eUqagctbY66zRCIpLiq+cO7C9zt2vf/OBzP6aL70/MsH9x9KQCT24HpYTBYAWHN8qkPTBKu0Yp4QT2GWDQ5n9vWhSD3I/q7EwbaEoSbEcF3cSHUspTyGWhxNL4hi5ESwMsPHUsPYmFB2UggHHcJBhXCRIdzEYG5CMBcRzEUE8xBBvPg/Le5PizVZID82kB8bxIsL4sUHcRHB3MRgDjqEjQllp0Vys+L4+ejJ0lxlXb26uUXT1qHp7tbiido+km5wSD8yqmcwwIkJCFAsOilEomRad+vdQWiHrCkCgSASiSz4F/0E2YrQmvZOVWW1Oa+EjcZSunSGA321mS3RmJsBrqdQZQmJkNx2hUwGg4HJkiESlUUl9hBmX7r0ev3ExAR5iIxEon7d99sMJD+38fm333znm//aeu7sufLScsCSjutrXxBsNICwXg9rtbBaDSmVEABAMhkkkYCTYlAoAgUCcHzCwOXpGUz9CEU3MKgl9mq6ujWtbar6BlVltbKkTFn4SJGTB2RkASlpcjRGnoiSxcZLI6KloRHS0AhpWKQ0IkoaGSOLipVFx8li42VxCbL4RFkiUpKEEmAR3JRoVnoEMyuCnh9JK4qiFkdTS6IppdGUshhKeQylIna0Mna0KnakOnakJm6kNm64Lo5cH09uiCc3xpObEEPNiKEWxFArYrgNxWhNZ7dkT7QUiZsrgeZ6VWOTuq5eVVWtLC1XPipW5BUosnKA1HQ5JlmGRMsQibL4BFkcQhYTL4uKkYZHSUPDZTFxcjQGyMhWFharqms17Z06Ur+ezgDHJ0ChCBSLIZkMAhSwSgVrtbDBYHq6NYDaIW6Jg9AO2a9IJNLS8WkTQsMgKEck6mlmFSVLteD1lpltPrNHJs18+IZkMll0rJbYayu3FdZoVJVVsph43RDZftLIFy0Om5OSnHr86ImtX2+bMfN487PP7dz+/d3bdx8VPCL1kWQyC7IE1pJgrRaSSAw8np5K0/X3a7t7NK1t6roGVUWlsqhEkVegyMoF0jOB5FQ5GiNPQMkSkHJUkhyTDCSnAqkZQEYmkJmtyMlXFhYpS8pUFVWq2np1Y7O6tV3T1a3FE7R9JN3AgG6IrBsZ1VOoejrdwGQZ2GwDlweOT4ACITg5CUmkkFwOKZWwWg3rdMY/wQYbYZ1BCWgmRACFJeogsfMWxzMCM50ubJaqOHpQDZufng0bjRBkNBhgrRZSKCCxBJyYMLA5ejpDNzyi6x/Q4nrUzS2qqmplYRGQmW1CuxyZJEtAylEYICVNkZmtfFSsqmvQ9uDZPY9IRBRhBLMuCN3T04PD4XA4XHd3d3d3d5dDy6buP4XD4Xp6epYCaQZjqZ03bEJo3eCgLD4RVps1EKJnQun6eJtPl3KaSG2uA61uapanpC1hsUsQDEMAIEclAanpsN7eO03OI51OJ5cDxcUl+/b8MkfzkJe3/PzTz1gM1ipBHTsVDBtBEDYYYJ0e1mphjQYCFCCfrx8e1eB61LX1ysIiICVNFhsvCQiW+AZI/AIl/kGSgGBpRLQclQRkZCoKi1RV1ermFk0PQTc4pGcwDRMCSA7Y9h8GDIMSFWuYX0FgpuMZKWaymTJep9Gv7OMXDEMKhYHH0w2PqFtaFfmFsvhESWCIyNd38uFDYbA/NzGYkRUxUh1rYvYfG+SWDNiwU0L39PS0tbVVV1cXFhZmZGSkpqZiMBgUCoVEIhMdWh4hkUg0Gp2cnJyWlpaTk1NaWtrQ0NDV1bUIQpNIJNXSpjOtPKFhvQFITVc3t5j5et8u7gwHOnN40sz3QjK5HJUEisx9vXWlGx6RIZDquga7naA1vzQaTWdHZ3RUtIeb51uvvz2dzW+9/raXh1d0VEx9Xf3E+IStV2pVQRCkUIICgZ7B1A0Oabp71I1NyvJKRV4BkJImxyTLMSkANgVISVNk5yqLilVV1erGZk1nl7a3T0ce1jMYBh4fnBRDSuVqGRgKG2G1TmLyqoe4JfhprbumDM9IGeQWcSVEpdY2V9NsgTrtwFBaPw451IwYqY6lFkUzM8M5qBDTxjkHHcLMiqCURg83xPfjEonkpPmBbY+E7u7uzsvLc/DY5kIikVgstqamZhGQXqLjsvKENrDZ0vBIWGPWyCz8hNLpcTwfr2Uo9ObmsQNpGaraOhvEt2FY09QsDQnXU6irMSlsjDXmc//hO2+++/ymF2aUSP28e29JcYlarbb/+RNmCYJA0aSO1K+qb1Dk5sviEyT+QRLfAMlDf4lvgDQ6DkjPVFVVa3rwegYTAgBYr4cNBthgMIKgEYKMELQa/75PEmyEIRjUGZQigDY22U2ZqKNM1NEFzRNyslYPQDC4xH4jVtfIePVjoKUn/5FwPortxyNHK2PGUsImwvwnfR5OPnw4HhHAyIkcbEvA0+ye0B0dHUVFRWg02tZscugxpaen19bWWhT6pprX8eNJWnlCq8oqNK1t5rwS0IGXm8ceS+Euo2IGhKB590TdyIgkKBQSW7/YY35BCoWyuFSOTTGMsVf4oxctCII4bE5NdU2AX8D3O3ZNb4i96ZnNW7/edurE6bTUdDZ71ZzRdMFqDTgpNrA5upFRLbFX3dSsLCoB0jPlmGQ5KglISVPk5ivLytVNzVo8QTc6auDxIDlgP61hHXqSxia7zIlgE4cx/TjkSHUsIzuCgwrhRwfwEEFjaWGU0uihZgQJjySMYOyI0E1NTVgs1tYwcmhuoVCogoICHA5nJqGJRKIF/6JnaYUJDUkkMkQiJDGLmo1sYMYOtFsFbURs1u41rNUCaRna3pUeMWng8aXRMcqiEmiVNPLUarWVFVWuLm4fvf/xS8+/PN1dfvvNd+7dud/XSxIKhIZVtY8OSaW64VF1S5ui4JEsASmNjJGGRkgjouTYFGVRqaa9U0+lgUIRJJVBSiWs1drboDOHzJQQGLU0IwxPwRLJSX196KEWBD0vkhcfJAj0mwjzZ2FDL7rvsz2ha2trMRjM/JBISEiIjo4OCQkJCAjw9fW9f//+XYeWJh8fHz8/v6CgoLCwsPj4+AU5nZOTY/7O9FLaPqwooUEQyMxWVZnViNsAw3fbOTN2oCMJ42ZG2XTDI8AKJ4jBsJ5Kkyeg1I1Ndn7HB0GQx+O1NLfcv3P/w/c+mjHDceeO769evtbc1GzvcWwYhrVaSCozjI/rGUxtD15ZVgmkpsviELJYhByNVWRmq6prtD0EPYMJyYG1FI52yCS5ZnzpWdyEEcxQC4KeHXH11z02JnRNTc38ke3Y2Ng7d+4cOXbs0NUH3nFZJ5MenU0uuZhaej19Fds1O7Cr6aUXU0t+xxSejkk5du7S+fPng4KC5od0RkaGmZBWKBbfAmIlCW1gsiRBoZB5/ZYb2HLn8sfwfKyGIdWaRT5YrZbFInRD5KWt1xKBoKa9UxoVoyMPr9yHWi6NRlNdXfP7md+3/nPrSy+8PL1Q6rdf9mMxyb3EXrueGWUwgAKBbmBQVdcAZOfI0RhZbLwsAQlkZKlqarW9JD2TBU5MQHL52qg7d2h+qXRiq5Ra2cU+dHNz8zzec0xMzL2HvvtPXXROKLjSMBKMY4X1rAILXYUWgmPere07How4d/VGREQEAoF40h8lPz/fnHD35OTisytXjtAwrCwtVzeZlcIt04IelY/NgXYqp+aMis38IHVtvRyDXbG2mrBer25tk8XGG+wyqxmGYalEOkwe9vcNeO/t96eovPEfm7a8+vrX//VNgF/A2NiYrZc5SxAEa7UQAICiSd3AoKq8EkjCSsMipGGRsph4RVaOurlVT6Wt0jx5h6witU5irW7kNiY0DodLT09/Egnu3n/gei/4KKrwbgvFAdcVM7+G/mvIzKs+/jExMXP+XVAoVHV19YKEXko694oRGpyYkKMw5oxZBGE4d1Q8I759so7JAcxaCSgUyWIRhvHxJS/ZLEEAoCx4BKSmgULhynyi+dLr9Q0Njbdv3fnph93T95hf2Pzib/t+i42J6+rsktuw1dpswTAkluhGRjUtrcpHxUByqjwRBSSnKEtKNZ1dOvKIgcOFpDKjnYffHVopqXVSa/X+tDGhS0tL52QAAoH4/cLFPeEZPp1MB3ptYiGdtFPXb4eFhT0J0gvGulcBoSFIFotQm5fCzVfojlTTZxA6Zchc/qmqa1XVtUtYqyUyGIDkVCAjCzbYy8YzDMN6vV4gEAQHhbz68mszen698+a7D318uVyurZdpNBr/1QYEEku0eIIiJ08SHCr28ZMEBAGp6Zq2DnBiwrF57NA80uhlRFbmqid0W1vbnPHtuLi4ozfuH85sCOhenfTFMU0WgmOG/Pn/Q3FM2y/MUkjjmHcwuYEhc0O6sLBw/voreyc0DGu6cbKYeHPSmxV66M6sBLGz9Uwz50AbuDwvMZDDAAAgAElEQVRZXMLKtCgxjLFliERVTZ2dbHkqlcqO9o6IsIj9vx548bl/Dat/buPzP+/e6+fr39jQaPsW2RAEyWR6Gk3T1a0sKQNS0kz1TsriUk1bu448DAqEa2/ql0PLJI1e3svKWvWErqysnNN7dj9x5mhFfzDO9oian14hOGZINyO4mx7cRQvqoAa2UwLbKYHtowFtIwGtw/4tZL8Wsl8L2b9lOKBtJKBtNLB9NLCdEtRBDeqkBXfRQroZIVMUt+7ycNazbqZfQW1wcPDsv1RKSkp7e/vqJTSkUMgQiQb+wmFnGDamDIlm4NmpnNrINisSCxsMclSSqrZ+BRwvUDQpi4zW9ZHsoWpWLBZHR8V8/skXLz3/0vQGI6+8+Kqvjx+bzVar1TZO/oJhPWtMVV0ri0dIAoKkIWGKvAJdHwmSSGGNFtbr7eFrdGjVSasH+sZyVj2hc3JyZt/3L/gEeBXhQ2wN4Lmw9wePgzqpge2j/i1k38YBn7ree5W4WyVtNwoar+bWXs2uvpxZeSmj7GJq8bmkgt+ROefQ+ReSiy+ml17OrLiSVXU1p+Z6fv2t4ta75V0Pagi+Df1+TUMBbSOBHZTgLnpwNyMEx/wDjStAX7PNN6M4KjZudqC7oaFh9RJa3dCoLCkz55XkSfXxWsYMQvt38cx0oHWDQ7L4BDPbfS9eEKyn0qSR0doevA1jsDAMMxiMokdFp06c3vLK61NUfvG5l3Zu33n54uXqquplmku2sCAIkgMGNkfXP6iqqQPSM2UJSCA5VVlSqsUTDOPjDh47ZBVpDYpFD/+wF0LjcDgUCjXjph8REemeXhvYbS8B4SlHOaiTFtg24ts0eL+acLu0/Vpu3cW00rOovJNxqV6+Ec6Xb/967MxejyN7nD1+OuD8w68Hvt/7y849+3bu/nnnnr3f//zLrn37f9zvtNvJ7We3w78cPnno3HWPe8HHI5POJmZfSC66klV9s6j1fmXPw/r+gNaRoHZqcBc9pIsR0s1cbvQ+0XrGpltIFz0QkzH7cerRo0erlNAGNlsaEQ2akbelh+AbrTNnWLlW0Jhys/qDGo1GOTZFP0pZymrNkZ5Gl0XF6odHjaDNMNPc1Ozt4f3Jh588t+n56b2y7997QCAQhEKhVWaHWywIMrDG1PWNcmyKNCpGGhOnyMvX4PAGHh+SymCtuX9HhxwyUzqDsp9dsLoJ3djYOON2Hx8f/9vd0FttDJuDObSHFdLNCO6iB7ZT/JqGHtQQb5W0X82pOYvKPRqMcLvt/+uxsz8dct25++dvt2/funXrdzt3/vzz3v0HDjg5Obu6uXl6eh45cuT48eOnTp06ceLE0aNHvby93dzdnZ2dDxw8uO+XX77ftWvbtm3btm377ocff9x/aK/XcafLd739o07HpV/OKL9Z2Hyvsse3YSCgdTSogxbSxVg+9JpvIW3DUXEzW5qkp6evRkLDao08OVXd0LjgK3UgjB0UzsZzDcvcETraHgKQlrG8GAAh3fCINDLaJkXPgBwYHBxCxCG+/OzL6RVTH7z74aEDTlmZ2TbIygZBSCY38PhaPFGRVyCLRcgQiYqsHE1nFzg+4XCUHVpuGUANmVe2ugk9exP6WmD44eqhlY5vPw6wkG5mcDcjqJ3i1zR0vwp/o6DxPLboWBjS+fKdvZ5Hd/2yf8euH7Zt27Zz505Xd/drN24iEhLKysqaW1rwBOIQmUyhUhlMJofLFQgEYrFYJpNJJBKhUMjj8VgsFpVGIw+P9JJIbe3tNTU12OTk+z4+h48e+/Gn3Vu3bt2+8/udP+/b4+J54OwVb9+o31F5V3Pq7pZ3+zYMBLaNBnfRQ3CskCUgdukWUtI0o0gag8GsRkJrOruArBxzEqlqWDL3StoMQof28LWgWWFkcHJSEhiiHxld9FLNkbaPJIuJ01NpK8yesbGxmOjY337Z/9Ybb09n84FfD2SkZ5CHyBqNZiXXA+v0BgZT3dAEpGXIE5BAcqqquk5HHgbHJ5Z9i8Ehh6YJhiGaoGl1E7qoqGj6vR6BQJxMKZtv/3Vp6F3QQrqZwZ20gNYRn9q+W8WtF1NKjoWhD128tWvfb9u2bduxY8fu3budnJwe+DxsbGqSSCQAoJABgFQOiOXAhETGFEpHJsQD/MlergjHFnaMCZuZgnr6RBND0MYUdrNFRK6onycij4vpQglfIpuUARI5IAMAOaBQKBSk/v7ImFh3D4+9e/fu3Llz27Zt3/3w068nznkHxJ5F598obLpfTfBvGQ7qpP0R+rYJpDtpsamZ0/9qSCRynnRu+yQ0KBRJo2LBhZp4wEbjiFg9G8/ulTS6zDyHGIJV1bVAWsbi1mneR0C6/gFpZLSBs0J1ShAESSXS7q7uI95Hn9/0wvRt5vff+eDalWtMJmtlVmI0Go0gCKs1kESi7SMpcvKkoRHSsEhFRpaW2AspVkf7cYfWqkQAdXUTOi8vb/q9PhKBPJHXsji4LtFCuhlBHTS/pqG7Fd1XsqpORKc4X76z28Vzxw8/bd261dPLKz4+vrSsrI9EkkgkEjnAmZQNjYtxbFErU1hDFxSPjueQ+emDvJQBHrafi+nnJvVz0f1cNImLInFRJC66n5vUz8P0c7ED/z97ZxnfxpX1YSVpsm23kHa723bbLXeTpilsabttd1tjmDlxOA0zOuTEzEwyy8zMzCBbMsosBsuWBTMjHvL7QYnjmCI7Tuv09f93PkSjmTsziqVnzr0H+OFtgsh2QWx7X2qXMI/eX8YSkbni1j4Ja1A2CIAQBHX39BQUFpFIpHPnL5iYmhqbrli9bdf205ePOPpdiMy6mVljU9rmUNPrTGZO0Z+ekYcelm9q/qiZj9ra2qeI0BgEgYHB6uqayd1NfGiI2q/4tWB0dNiebHqJfvHbQ0NDmEQKBgZjwBOb48VxTWOTzNMbYbJ+g9AwtVpdVFh049oNY0OT4R5Tb73x9vff/ueG+Y3s7JxB0WP1G9VfuEYDM1nqqmp5cioYGAKGhSsyszWURoTDxeYqec1pdgjBNDRe2lNM6ISEhJE/9HbexIulPb85m1mONXS78g6LbPKlqJwjLoEbDhw1NDIyMDAwMjI6d/EijUaTy+VyuVwKgnSRtJozmNXTn9gljKT1hbQKAlr4fs183yaeF5XrSeV6ULnuFK47het2zzj3jetGufeWO4XrQeV6NvJ8Gnm+TTxiMz+4lR9O64vv7Evv6S9mDHQKJQNSUHdSvkDg6OxiYmJiYGBgYGCweuuOAzYe58LSbmZU25S16/xp5xmcddDD3ArITzWhVWXlYETUI3frlakP5o0uTrIzqzeodUD/c0FxCarikmlcpJ6CORyZqzv6GKVV9RGO4yAI+vr4frp0+cgyI2+98baJkWl2Vs7j9EeZ2nVotJqmZigiSmJpLbGyAUkRmsamWZLzPac5jZUGhqjsx60sNlsIfdwn0qJ6RkOiJrEGjnM927GWblPWfiuz9kJE5gFr942HjhuvXLVq9epr5uZRMTG9vXQAgvgSgCaUlLFEKV3C6Pa+0DZBQDPfp5HnSb1HYlcK15XCcW3gOJNZd3UBZUklF6Nzz4SlnQpK+tU78lRQ0llS+qWYvGtJpbcyaywLm5zrWa4NHFcKx5XCcaNw3CkcTyrXp5Hn38wLaeVHtgsSO4X5jIFGvpg9KJOA4MDAQGZWlp2d3dZt24yMjdfu2rvnuvWZoMTrqeXWxc0O1d1O5N8uts61tjfy4SqtTxGhER4fDApBJ20xiWB4CRfcP2Zye2dWrx1ZIFXrW9ZR29Utc3V7UvjEcW1Hp8zFXdvZ9eS8ZwAAsjKzzp89v/yTB8vM77/zwdbN29xc3Jqamp9sjykcx+RymMlSkxsU6Zm6lsny5FR1VTXMZM2tK8/paRA+AHVRWZF/BELvDM2xrdMjuejxF1Pr2U51TLvKLouc+guRWQesPdbs2G1kYmpgYHDpylUajSYWS6Qg1D0gLWOJ0nr6o2h9gS1836ZhKj8Y6lZW3UGX4NWnzVeduLL27I199n6/eoafCky8EJl9NbHEPKXMYN/xK/EFl2LzzoSlHvePOeQWstvKY/Wpq6tOXFlzxvyIJ+luPuUB/Chsdwrbg8rxbuQSm3mkNkFiV18BY6BFIBbJQAAAWCyWp7ePiampobHxyvWbdptbnQlOuplRZVve7lRLn37Zkyk93JBZCQ8vTzwthMZkMqmjs7r+EbnC+WxgXDxfr+QqYX3jsHSx4upa8pSuUH8hPL7MwwvhcJ4QnlVKlaeH11dffP3+ux88KDPy4T8t71px2ByFQvFEy4xgMkBTR4bCI2XOblInV3lCkralFZPJcLV6lnfPnNOcRgnHMbGc8ThdNGYLoTfFVDrNCIAnZzOZZV/dY1nYdCWu4LCj74YDR41MTDZs2Ghx5059QwMIQQIJ0CQQZ/f2x3b0hbQK/Jp4XlSuG4XjSuHYV3WZJ5ddiMo+FZS4x9pz602HA86Bl+MLrEtarYqbrYqarYtbbMtpdpWdDtXdjrW9TnWMVSev2JTR7qVTV/fYV3bZlrfblLZaFTVbFlDPR2TutffddtN+5123kwHx5yMyr6dVONb0uFLYbhSOJ5Xj28QNauFFtQvSuoW1HBF7UCYFIQaT6e7hscfMzMjYeNWW7Xtv218IT7fIIdtVdDjVMUZz+gnMQEQnJD11hMa1sDwxWZGSNslPvArBkrolu7JHs3lnVu+NKq6e7TF00jS1QBFRTwSfOI6wOYCXr6a5dcbHBgCgqrLq9s3bn/xz2TCYP1/+xd49e+Ni4x+nl+hkwnFdFRFNS4siMxsMDgWIgVBMnKq8AmFz8Dkkz+npF6QWdgvzG9nRTzGht6Q2PlE8O9ezHevoNmVtN1IrThJjt5w4b7J6rbGxsaOTcxuNJpFI+BKgjjuY0dsfSRMENPO8GznuVI4rhe3SwL6WXLrZ3Ga3teepoKQt5jZXEoqsi1uG63c6TzzJrCP0RO8617Oc6hiONb32lV03MqrWX7x92CN02y3HLeY2tzKrXerZrvVs9wa2J4Xj18QLa+WndAkrWCL6gFQGgnQGIyo62sTU1Mh0xbo9Bw87Ea/GF1oVNjlU98xw/vQYC87If+oIrSotk8fETb5mGUYTmeWM4z3freGJVFOYzsVACPDxg+kM/Q/RX4hAIPPy1TS3zKw3qVKqAoiBq1esGVkF7NOly91c3TraO5RPIvwKwxFhv7qqGoqMBrz9AD+iIjVd29KKCvsxCJrzlef0BxOCaeUakUDa1C0saOLEPX2E3pbR8tgYnnAi15nMtK/qvpNXfz4iw+yW/coNm01MTA4dOVJeUQlC8j4JQOYOpnULI2gCYjPPk8pxo7CdaukWufUXorI3XbU66BpkXdJ6t4BqkVu/z9HfqY6u5wTyhosW4xN6DPbsKzqPeJBuZ5Nty9otcup3WbpvumJ1MTr3Tm6DUx3TtYHtQeH4NnLDWvhJnX1lrAGmSCYDIYFAYH7jxsqVq4xXrtpx/vopv5hbGdV25R1OtYwnR+jAnLKnidA4rqW1y1zdEYFgol0gLerd1D+Wzbq1Z1C/0p73zoYg8oQkeXLqk2AMBsnBoBB1fcNMDajVapkMpqeH15KPlg7Hf33yz2WrTFeFk8JneJkZRTFIjvYPaFraFKnpgC8R8PKBSJGqikq072krt4njQxg2hKK6Flg4DONaLa7R4hoNrlbjKjWuUuFKJa5QYHIFJpdjEISBEAaCGABgMhkmnSGTDRuAAcMGYgCIgTqDMBDCIJ3JMUiOyXWmwOQKTKHA75kSV44wleqBqdUPTKMZx9SaBzuo7t+7zpSqB2MqlPfPpcCGPxad6S5Md5Hg/Q/qIRu+BWjELcgfvgXF/XOpcNX9q9VqcRjGEWQIRYcwbAjDh2ZNQzItopApOQJpU29/cTs/o5kTT2GGz25CZ7Y+icgm53qWUx3dtox2I7X8qHvI+n2HjExXbNy0KT4hgc8XiGQglS9O7xFG0AT+zTxPKseVwnaqo58MiN9r73sqKOFMWKplUZNdZadjba9LA9uZzDrsFmJZ0KgnzCyyyXYVnfrsaZnfeNw32qaUpnvpXMe0KaVdiMg64hG2y9LtbFiaC5nlWs/2oHD8Grmhrfzkzr4qtogrBgYHB0vLyk6cPGloZLx6684DVm5X4gqsipoddSvT9Xp8RFO0oKeK0OjAAOBLhLsmLLqpQjBXSt/u8Sa3PRuFYr1Dw3SCu3sAX38MnPlOTRgkh8LClbn5M9VhiVxHPnfm/LdffTvc0+Jfn39lZWldU12j0KPZl57CtTDMYKpKy6DYOIAYCIaSFJnZmqYWhMPFQHBWgRnXZVcDACoSITw+zGBqO7u0La2aBoq6qlpVUqbMy1dkZMqTUuTxifK4BHlsPBQTB0XHQpHRUEQUFB4JkSKg0HAwhAQGh4JBIWBgMEAMAvwDAT8i4EcE/AMAYiAYEAQGBj+wgGELGseIwxY4ygD/gHvmF3BvfF8i4OsP+PoDPvfN1x/wJd5710+3fyBADASIQQAxCAgIAgOGryQEDAoBg0LBoFAwOBQMDgNDwsCQMDCUBIaSoNBwKCwcCguHSBEQKQIiRd77R1jEve2hJDCUBIboLAwMDgODQ+99CEEhYGDIiJsNAgKCAGIQQAwEiIGAf+D9WwgYcwt+D27Bd+wtBD64hYARtxAcCoaQoLBwiBQJRURBkdFQdKw8Jk4emyCPT5QnJMuTUhSpaYqMTGV2jjI3X1lQpCotU1fXaBqo2pY2uKsbYbIQvgAVDWIgiKvVv8GfKIYhSq2kH2wf17eeLYTe/gQIrVsAtipuvhyTe8DG3XTdRmNjY/MbNwR9fQAE9QxIcxn9MR19xBa+J4Xj2sB2qOq+mlC06sSVi1E5d/IoVkXNLmMqYx/zjbmZVjnjjqlFTv1xv5hx37Kt6DjkFmJ85Kx5arljTa9rA9uDyvFt4obTBBk9A00CsRSEJBKJH5G4avVqIxPTHZdunQtNuZPXoAvzniqA/0iExrUwGEpSVddMtAOkRa+Uc8ayeXd2L7GlH5vqQjKGgaRwbXv71I7SRziuzMmDIqKGsMfyAnAcV6lULc0tO7btHNkF8svPvgwkBqpmIkAaR1BcrcYkUnU9BYqMlto5Sp1doagYDYWqT5fPmRGOD2EYjiC4VotrNLhKhSkUqFSGMFmaxiZ1eYUyr0CRliGPS4DCI8GAIJmnt9TJRWrnILVzlNo7SR2cpY4uUidXmbObzNMbDAyCIqLkicnKzGxVUYm6ukZTT9E0NmmbW7S0drizC+7phZlMmM1B+AJE2I+KBlGJFANATK7A1Wochh/zf226H4Ku0TU2hDzs6Kt1Lr4KUyjuubAgiAEgBgCoVIZKpKhEgg6K0cFBVCRC+weQ/n5E2I/0CRFBH8IXIDw+wuUhPD7CFyCCPkTQh/QJEWE/IuxHBwbQAREqGkQHxahYgkokqHTYxQcxEMQgCJPLMYUCu+ep6/xy7T1nF0aGEHQI1Tm7+EO38GCuAsY12nuOu0qFKZWYQnnfEYcwAMQkUnRAhAj6EA4XZjDhnh5tR6e2pU1DbVKTG9TVtarySlVxiTK/UJGTq0jPVKSkyROSoPBIMCBQ5uElc3aTOrlIHV2kDs5SeyepnaPUzkHq5Ap4+YKBwVBElDwhSZGeqSoq0dRT4J5etH8AkytwpfLevWh1Ljs2vRgUDEd6+ov+cISegHnOZKZ9ZZdFNvlMUOK201eMV6zYvmNHYlKyWCLhiIEazmBypzCkhe9N5bo1sG1LaUc8SYfdQ0/4x1oXtdiWtTuTx1/Nta/ssipsfKinxUw8TDjW9FiXPPgERnOxnmVTRjvmG73X3veYX7R9VZcrhe3RyAlo5sV09BUzB3oGpDIQqq0jHz950tDQcP2BX496ka6nVtiUtzvWMf5/EhpTKOSx8fLkVFw1fu1JUIs61gvG4nlPNj2qY1Chd+T2PeFDqrJyKDoGV890CW4MU5VXQuGR2OPFaskheXRUzJ6de4abNL//zgdmu/fGxyXIZLLHukIcx2SAtrNLVVomj0/UdVZW5uRqKFSEw8WeZGYUDiMYCCLCfpjJ1NLa1fUNqvIKZW6+IjVdHhsPhoXrHEEoLAKKjJYnpShz8lQlZaqqanUdWUNt1La0ats74J5ehMlCeDxU2I+KxRgAYkolrtXOKhd/Tr+FMAzXaDGFAgMAdFCMCvsRLg9mMuHuHm17h6a5RUOhqmvJquGHvNh4kBQJhUWAoSQwJAwKi5DHxitS0pQ5uaqSUnVNnaapGe7qRjgcdFCsT3F+GFWOgvTsJvR0XVLnOqZdRefNtKpj3hFrdpoZGBhu2bats6tbLpe3CyXZvf0RtD7fRp57A8elnm2R27Du7M07uQ23smodqrpnCrozNas80hzrGOcjs0x+PWdV0urSwHalsL0aucFt/JTu/jreoBSEpFLpjdsWBgYGxqtW77N2v5JQaF3a5ljHcKpnzRShA7OfDkIrs3MgUsREP7IYjlvXjo/nLIZsGg/AiEAgtXVAuLypH/oIaZpaJFY2qEg07REQBIkMj/ro/Y+Ha4H9/fW31q5eR2ujYY/XCAsdEKmKS2VePhJLG6m9oyI1He6lD8HIEDZNN2Iy4UOoWKKltavKKxSp6WAoSeriJrGylVjaSCxtJFa2MjdPMCxckZ6prqjUttGQvj5cpb6/BokN4fg9m9OcHl86/14XkaAzFMWVKqSvT9vRqa6pVebkyWPjQf9AqYPTyD9ReUycqqRM29mFSWXj/jViONLIjpmVhJ6hGWOnOqZtGc08qeSAjceKjVtWrlrl5OIiEomEUpDMEyd3C4Nb+V5UrhuFfTur9rBH6OZr1oc9wmxKaS4Nj9v1csanlMcz1j4n4qYrVgdcAu8WNro0sD2oHGIzL7ajr4QlYosBEAQTEhM3btpkvGr1zisWF6KyLYuaHGrpMwXpoFlPaByGVcWlYFgEBo2/HgxqUU+qcCyeD+YxspgyeBpzkhgmT05VFhVP+cBHSVdlBWaxpnf4oGgwKjJqlemq4cXmr774+uL5i1WVVdPJacZxDARhOkNdUytPSAKDQiBShCIz+35z5RmAHw7DmFSG8Plwd7emsUlVVqFIz4Qio8EQEhgQDJEi5InJisxsVXGpuo6sbW2DGcy58O85zXLhMIxKZQiLrW1pVVdUKrJz5PFJYFg4GBgMhpKgyGhFWrqqpExDoWo7OhE2h9tb3NgZ2sCYVYTOmpl1aKc6hk0Z7Wp84d47ziar1piYmhYUFUulUo5YVswSxXT0+Tfz3Kkcpzr6XjufvXa+NzKqbErbzOx8bMpovwlfH9cs8hp+9Y64nUO+lUNee+7mEa9wp3qWK4Xt3cgltQmy6QM0oUQGgHQ6/cChw4bGJptPXjgXnn63sNGhtndGID3bCY3j6uoamZsHJpmwdphPU//Y0LCDeYw6oXx6lIHpDDAkDJ/pVk6YVCbz8NJQqNO5JBiOi4374fsf3337Xqvmd95+18nRmcvlTaMcGwZB6voGKDxS5uoO+Pgpc/MRJhsDIVyjeXyvFFer4V66qqwMioyReXjLXNykTq5gQJA8KUVVXgl3dqGDYgwAMYUC12hwFJ3zg+f0dAvHcQTBNRpMocBAEB0Uwz096qpqRVo6FEqSubqLHR0HnOz6vOxZse4dxb5nT277IxDauYHtWEu3Km65FJO7+5qlkemK7Tt2VFVXyyCovV+a1TtAogm8G7muFPbNzOq9Dn7nI7PvFjXZV3c7N7DPR2Uf8Qp3bpgBgP3qHfGXf7xLeFjvfv71xZjcGSH0Ud/oi7F5ust2rmcd9Y3aY+t9O4fs0sD2bOQGtfKTu4UNAvEgAHX39Jw5e9bQ2Hjz8XOngxIt8hocanoeH9KzmtA4rm3vAImBE5XbVMBYQMvAWO95Xy49lwVMD8+YRCpzcdPSZjhADJPLoYhIZU7e0BQnoqVSaUFB4cb1G4fntL//7j9371pKJy13Okq4FkYHB+GeXlVxCUSKAPwDoKgYdWXVY2VG4UO4SoWKBhE2R9tGUxWXyOMTwMAQwMcfDCHJE5JUZRXazi50UDzVW57TnP44woeAgR5aXVB3ni8rxo3n73htw7rZSOipksOxjmFZ3Hw+Mmvr2WtGK1Zu3rqtsalJCoCNfZLUnv6gVr4HlevSwD4dmnLEk2SeWm5b0TGMK8c6xomAeOtpudGjLvXj734ijKd/rdw4I4Q+HZZqVdI6YgvrVnbtzruul+LyXRrY7lSOfzMvrrOvkjMolIEcLveupZWhsfG6vYdO+Mfczq23r+5xIrN0raanZ7OZ0Fpau8zFbZJqIaR20Z7s0WVJ9ufSK3gQOi3PDIdhRXKqIj1rhqtf4bgiNV2RmYVPJSkZw7DM9MwN6zYO94X8ZMkyN1d3BoOB6nl5OI4K+1WlZWAoSeblI4+JU9fWIVweBgDTnkbGYRjhcNVV1fK4BIAYBPj4Q6QIRUaWur4eZjJRYT8GAPoE0cxpTv9PJJbTHwSL9YSePrfj9yf0tqzWx+GWzns+H5G55fRlAwODw0d+5XK5YgCq54uTu4UBLXx3Kse2ov2QW8hBt+A7+RT76p6xgzjU9DpPcXXZkcy0Lm29lV13LaXsQnT2fueAF159jUAgvEMgvEYgEAiElwmEtwkEAoHwyhtvHXQNuRiTa55afjuHbFNGm14qlBOZOfZAh5rerTfsf/WJtKvscmvg+DbyYtr7ytmDQik4MDBgaW1taGS01uzgCb8Yi5x6h5rex4H0rCU0whcAvkS4s2vco2AMT+qWjPWezXLoGXTZtJdQ4e5uMChkhoN+UVRVWgYGhU60jj5WarW6vr5hy8atw4Fgny37/NzZ8wL+hHVaHgjDMIUC6ROqKirBwGCZuxcUEa1pbplm4jWG4UolJpEibLaqrByKiJK5e8o8vSFShKqsHGFzZiqfe05z+g2kVatkIuN7yiUAACAASURBVCH220Y5cMR1sy5STH9Cj8WnUx3DuqT1UnTOtvPXjUxXHD91qru7RwSAtTxxQpeQ2Mxzp3Jsytr22vuej8q2Lml1euwEJNvKzpNBiRsuWny7btuHX3//t/c+/PMrr85/5plhj7mDQMgjEOYRCKcJhNoRnvSChQtffPW119//+OPvfvp+0+7N12zOhmc41PQ8jlOrMycy6ywpY4eFi0NNr2sDx6eRF9XeV8Ia5IiB/gERMSDA2MRk7e4DJ4lxd/IojwPp2RnLjfYJQWLQREu2KI5nMKRja26b5dAzGTLtdPmMSaSALxHu6p7e4RNJ29EJ+Pih/fp2uuxo7zh14vQ/P1wyXK3T8o5lS3PLI/1mDAA1Tc2K1HSQGASRIlUlpXBPLyYDpnPRCIoIBOpasjw5VVenQh6foCqv0LZ3IHwBplDMLR7P6WmUkNVtf8Ao3d9Gq/nt2qnR+OmzjtBTWod+2Itl2JS3X47L33nlroGh4aHDRyAIGpCBFdzBuE6hXzPPtYF9t7DxZ7Ojt3PINuXt+rqq9SyHmt5R3qpDTe/t3PrVp81f/tsb405lD0tOIKAEwnYC4SaBwJ18VwLhtXfe32Jue7eg0aGGPpKFjrWMqaLUIo/y7027rEtaXRvY3lRuOE1QyBRxxIBMBjg6OxsYGq4/cOxMUNLdwibHh8/lXM920s9mIaExmQzw9VcWFo1b1Q8fGqL2K/aOqbm9J5ue2juFpdnRwyIIFB0rT0mbWfZgKrXM21fP4G2VShXgH/D+O/c6UL33zvt7du3hcDiTngDDNVq4uweKiJLaOcpcPVSlZTg09UxrXbSLWo0wWYqMLJmrh9TWAQwO1ZAbnkRJtTn9QTQyQ2m4bKquGomuporONMM2XqnRkaYdLngC62p83ivzqbPhRLvHUGUq6eDnz2UGOeK/SX68FlXOynzoac1yO9UzbcppVxKKdt+0M161eo/Z3rY22iAA1vDEcV1Cv2auG4VzNanEzN7HIq/BtqJDz2GvpZQZHTr96c+mBvuP3y1scq5nX44r2HDpzrL/mTz/0uJHAZdAIBAAAiGRQGAQCB56EFqnF//y1y9M1m65bm+eWuFcz76VVffj9v2fGaxcdfLq7WzyIxzoEWZV3LrjjuvNzFqXBrbXCEgL+vpuW9wxNDbeePTs2bC0u4XNDrUMPak8mwmNq1Ty2DhlQeG4U804PlQrkB/IZYzC867s3phOsRqZ/ldO09wChpJw5Uw+WWMQBAaFqEpKH7noq9Fo0tPSN667Fw729pv/MNu9t6SkdLLB5XJta5siPRMMCpHHJ2rq6hG+YBrz85hEom1pVeYXQhFRYEiYPCFJXVEJ9/TqPyc/pz+ecAzD1RoMglCxBBUKES4XpjPul02lqmtqVeUVqqISZV6BIitHkZ4pT06VxydC0XFQeBQYFg6GhoNhIy3i4ZejDQoLhybahxQBRcZAMXHy+ER5cqoiLUOZk6csLlFXVqvrG7QtrdrOLoTJQgQCVCzGIDmu1T4S4RkB9r9+/XJJQuBv8ElyxOQ/CKGd6ll2VV3mqeV7rd2NTFesXbeexWJLQKiGK46/j+eL0bkbLt25nVvvUEt/cOyktNt51+2l1/5GmDePQCDMmzdvyX9+fv/Lbxc++9y8+fP1Q+09QpsRCPUEAltvQus0f8GCRc89v+wno398+sX9a5j/6lvvHPGJ1B+itpXd/911+GpyqXMD25PKjaD1FbMG+RJAJpNdM79uYGi46cT5C9E5VqU0hzrmU01oXKUGg0PliUm4dvzVTYZMc6yQOXb5ObpTPOWiniOEqzWAlw/C4U57hHGEYYrsXDA88pGRzIOiwT27zN55+93hJeeMjMxJcqhQkUienCq1dZB5+2rI9ZhSNZ2wLxSDu7qgUJLUxh7w9VeVlqODYhyG5+Ku//jCMFyuQAdEMIulbe/QNFBUZRXKnDx5YjIUHgn6B0hd3e8VyLR1kNrYS23spdZ2UnsnmYc3GBgMRcXIk1OVuXmq0nJ1bZ2msUnb3gEzmAifjw6KMUj+oNGFVotr4QcOsZ72wO3W4BoNrlRhMhk6MIBweTCdoe3o1DRQVCVliowseUwcGBgic/eU2tpLre2kNvZSWwepnaPU0QXw9Ydi45UFhRpqI8zmYArFyAk5jUrhcmztie9f62f3PtFPGkHVzZz4PwKhnepZ9tU9t7JqDzn6m6xdt3Xbtro6shSEKHxJUlc/sZnn1sC5EJVtsP/E9dQK+yq9FnqP+kZ//O2PU+HpZITeTSD8QCAop0joSfSZ4aozpAw9OXort95g//HLCUXODWzvRm5Ue185e7BfBvb09h4/cdLIdMWua1ZXEktsyjscyVODdGDW70/of3/7fX9/v7hPyI+N44aSxAKBarxcZCagOV/KHotnr0ahHJ5+6Aeu1kBRMYrs3CFkJuNHtHo45UKh0Mfb97Nlnw83b7521ZzNYo9zkRoNzGaryishUgQYHKrMK0BY7GmAGddo4F66IjMbDAiCIqNVZRVIX9/covLTJwTBVSoMANFBMdonRDgcmE7XdnRqWlrV9RR1RZWyoEiRlSNPTpXHxkNRMVB4JBgWDgaHggHBADEIDA6FSBFQVKw8LkGenKrIyFTmFahKy9TVtRoKVdtG03b3ImwOKuzHpFJcoZxSDsLvIBzH1WpUKkP7hDCTpe3o0FAbVeUViqwceWIyFBkNBoUAAUFgSBgUESVPSFbm5tECvI589myUxQkth4OKJbha/SQ6ZUkVbCorcrYSeipRUY61jDv51JPE+NU79xoYGOTk5csAsLFPktLdT2zmuVE411Mrdll5XIotWH3qmmVh0yPHPBeR9fzLes1g6yNXAuFbAmEhgXCJQLCdqUEJhJde+5t5WuUk+NTdy61s8oZLd68ll606de1GZo1LA8enkRfbIazkiPtlIIfL3bp9h/GqNQcc/G9k1NhV9zqRWU8XoZf+85Nbt+9Y3LK4feGSxS2LO3ctS0vLRu3Gl2svlY3TFcOmjj/lmtsPS11TB/gRJyr3PT3BdIbUyQVmMifZp7Ki8ueffn7nrXuu8+aNW1paWsb2iMS1Wg2FqmsIoSwoRAR9uFI1PaZqmpoBYgDg46+pb8CksskbbM/p9xWOohgEoX1CuJeuaW5RV1cr8wsVKWlQZDQQEAj4+AGePjJ3T5mLu8zZDfD2BYNC5NGx8uRUZW6+qqJKQ22EOzoRFhvVNf8QSzCpFAMADIIwhQJXqXCNBofhIQT9g5crxzBcq8WVKgyCMKkUFQ0iHK6mpVVZWp5x/cSRz5/rtbwtc/UAvHzAoBBFeqa6lowwWZhidA91YFA4jbJ9XEn9bO2cMSVC1zGtS9vOh2duOHrG2NjEy8cXhOQd/bLMXlFQC9+dwrmRXrn5mo1VcYtDTa9FHmXHHVfb8o7Jx1x54srjE3TevHl/ev7Pz7+0+IVXX3v5b2+88sZbL/31jRde+ctzL7286LnndbPWj6ndNl6TB3ZZlbTutvW+U9BoXUpzqGNuuHT3VjbZpYHj28RL6BTW8yVSEKqqrl63bt3KzduP+0bdyafa19CfLkL/88Mlp06fPXP2/LDl5OSN3AfUorZ145TdtqjmTanf81ghQiHgR0QHpl8le6wwmQwMDlWT6yfaQSqVurq4vf/uB7oWzr/81yAyPHLUPjiCoP396ooqgBgEhoRpqE04PKEfg+OYFlEotRJQJRACNKaosre/pEdY2NWX1y0s5AgqJQ0lEm+vAaIHWFeO/oZRrHO6Jwy/18JBJkNFIqSvD+HyYCYL7ujSUBtVlVXKvAJFavq99lxBIYCvv8zTB/DxA4iBYFAoGBYORccqUtOV+QWqymoNtVHb2YVwuOigGFcq56ZApieNSmFj9vPdHd+r+oUwg6Em1yuzc6HIKDAwGPDyBfyIUGS0IiNLXVNbkxBy7LtXaEUZU0r0x3GsQ5D91BPaicyyrei8llS686qloZHRpStXBgYG2GIgnyEKaRN4UDg25R1mdj43s+rsqnp0ULmZWXsjo3ryNdfzUTnzFyyYBjIXPLPwnU+//G79jrVnbxxwCToZkHAmNO18ZNbF2PwrCUUXY/LORWSdCU09QYzf5+C/6uTVr1dv+vvHy6aH52cWLTJPr5qcoFbFrdfTKm0rOnUvLYtbtly3t6/qcWvgEJv5aT39NKFUKpX5BQQYGBpu/PX0uYgsy5JWR70XpGfDOvTkhAY0qHUtfyyeTxQxedBjeYGYRCJz81TXN8zgbxyOYvK4BGV+4bhj4jheW1O3ZuVanev80fsf29s5cDnckY/nOAxr22hQVAzoH6AsLEJ4vIlyjvEhXKWVCQFaT38RjZfWxIkb3TeeHtZR5i/wdeQFOtOqic09kW281G5hfp+sRYPMBYI9GaEoJgMQLlfb3qGuIysLi+QpqbpS5AAxEPD2A/wDwFASFBUjj09UpGeqCovV1TWaxmZtZxfMYCAcDiIQoAMDqESCgSA+15XrCQrPj/Da+8n8hoKUEdtwXK3GZDJUKIRZLG0brZXocfSz5w59uohtaw0Gh8njk1TlFXBXNwaAk/9uoJhm1BT3bCJ05mSEHsaDI5llX9N7M6v2gBPRZO2G1WvWtNHaRTKonDMY2d7nSeVal9KMD5+9ldtgX92jv19oU95hdPC0/qRc9Nzzr7z51hfGa/bYeFmXtE0jZ+luYdO2W06f/GS0+PU3F/7pWT3PO2/evI1XrOyquh81/kOz1pZFLUaHztiWd7hROCGtglzmIGMQgCDozLnzhsbGO65ZX0kstq3sctRvrnuWE1qL4v7N49T1PFXMEqsfq1YGDsPypBR5fOJMuiAoqiwoAoOCx+2dLJfLY2Jil3y0VBet/fW/vsnNyX3AZgzDQEhDoQL+ATJPb3VVzbiFwTEcgVGVQiPiS6ltvJSxLeLvGYPU2BHCinYbcLbrzvGh0EfvQGFF9PYXQ2ohjKrxJ7EE9wcVjqC4RoMrlBgIomIJzGRpGiiqwiJ5cipIigC8fKWOLjIXN5mbJ+DpAwaHyZNSlEUlGgoVptMxsXiuwMvvIkSr4XQ2jd3eVlWw/9OF4VanJprBRhHY/eTGvUvnkaxO4TAMM5iqsnIoMkbm6S1zdgO8fOTxieqqaoTDwWQyXPnQgr1KKx37xZwthN6W2aIPHhzrGJZFLaeDklZt37Nq9eqy8goJCDXwJYld/b5NPMeann1OATcza23KO5z0njO3LqV9tXLjghH1RiYB5N/e++iXfccPe4bfLWzW/wlgEruVU7/fOfCH7ftfefNtvR4Onn3upx0HbSu7pnSW6+lV+xyJTmSWJ5Ub2d5XxhkUSkEWi3Xo0GGjFSsPOvrdyqm3r+l92gkNY3hY2+CeManPR/IZzaLRC0VTlbq6FoqKmdm1WG0bDfAPHHfOvKO94+D+Q8M9qS5fvMJm348Iw3G0T6jIyAIDgxXpmdrO7rGL4igGg6o+gbSpt7+4lZdCYUVMyGYmqYFJ6ijx6/NyYMa7N7cET74njZ/GGqyWKjkYPrujgX4P4TB8D8PNLaqKSkVWjjwhCSJFgIHB98KOklOVBUXq6lpNU5O2oxNmspC+PlQixZTKufZcs0eMlnrfi7sQePSXvYNcuv/Thf5XzFB0/D9+dkfT6Z/ePPnD60waZeR2XKtFB8Uwg6lpalYVl8rjk8DQcDAwRB6XoCos0ra2oSIRjChHz2nNHkJvz2x5NE3JLPvKrquJJVvPmRsYGvr5+0MQ1NkvzegZCGzmuzWwz0fmnAhIuJtPncgFH2s3MmoWv/H3R7N5/vzFr/99t42X/rPBUzWHWvrGy5YvvPKXeXosV7//5bd3C5qmNP5+58DLCUUuDWyfRl58p5DMl4AQlJmdY2BgsG7fkXOkdD2Tr2YJoU+fOXf23IVhy83Nw/ChuC7xOC2fc3qbHhvPCIMpdXBGeDPZ/hkDAJmbB8IeXWAEw7C01PThOiSf/HNZXu79OXwcx7VaZUGh1NZBkZw6yvPGh3AMRwGVgDFQRmVFTQ7aB85xbxgrxk3kYEur8tfzEJ01cxMGoR4Uh4f+v7nUupobKIYjCCaRats7VMWl8th4mYeXxMpWYmUrsbaTeXjJY+NVJaXajk5MIp1b+n26VJ0RdWPDlyrF6JWdnsbqA8sXeZ3bjmjHX2BO87MxW0K4u/17bAKEjxQOw9rObkVahszFXWJlK7V35Ed4dRb6NraHUOhhs6z75KMI7VTPdqihW+Q2HHENMl23ceu27d09PXwJWMgaDG0TuFM4l+IKdtt6T8m1Peob8+bHSydn4YJnnvnwm/9sveFwt2hmnObJ7VY2ed1Fi398+sXk6dfz5s374OvvL8bmT+kJYMNly6tJJa4N7IAWfgZ9oGNAJgOA6zdvGZmu2HXT/lpKuV1V9yPnumcDob/64uvKyqra2rph4/H4BWzgYN7oyiQH8xhFHHDal6ETKpGCAcHT6wI5kTCJFPAjqiurR3lOMpnM/Kq5Ds//+Ps7Rw4eaWttGz5EVVYBBgQp0jNHPisgqBpQ8QWy5p7+wiZO3JQo29gewiG58EKcW6hBUzpw2Fq5SVwxGVQJcPyP6wLiOCaXIwKBtqNTXUdW5hXI4xMgUoRueViRkqYsKFTX1GrbaAibjYolc0HvT7vSibaHvniupTJv1HZGW/2B5YvcTm7Qqsd56Ic16nMG75gtIRRG+07tfDgOiwZ4+VmygjxhbCDfz0ng68gNcaEne3YU+Z47Pgu6T27NaHGcFAyOdUzrUtq5iKz1h08aGBjkFRRKAKiWL4nr7Pdq5FkWNe+x9bbIp+o5VetEZm277bzouecnx/P8Z57ZYm5nXdb+G7B5pFkWt5oeuzhv/iMi157984tHvKdQycS+hr7dwtmmvMODwiXRBKUccZ8MHBwc3LRli8ma9cd9Y+4UND6y0NhsIPTYutzlPMhszOT2zqzehG7J9JpWjZQ8PlFZWDSTbhCOy5NSFBmZoyJ6uFzuL/8z0JUJ+/iDf0ZGRGnux4KqK6tkTq5QdNyI5ow4oOTT+0ua2HFjA0z0coJbgvtd7FjRbtSesOnhediorMhWXjKgnMk5ht9ZKIbw+OraOnlisszTW+rgLLV3BPwCFGkZmvoGtK8PVyhxjQaHkcevKzmn2abQu8fNlhCOfvOyiM8auZ3d2XRg+SKnIyvVynEK5XbWl5ktIexf9owSmlpxewxF413Nj337Sh7JHUU0faLG5u7I1roAeoqHwNP+xqo1vz+hVyQ3HSvunQjSjmSWXXXv9fSqPXecDI1Nbty6Bcnl3SIgiy4KaOa7NnAOe4ZfTijWH6XbLVz+/NLi+RP7qc8sXPT1mq3X0ydLPn7Sdj4ye/kvK+ZPzOkXX3zxzXffP+oXo/+YF2PzD7mHOdezfJp4iV39jX1SEIKioqONjY03HT9/MSbPpqJzcjd6FhK6aUB5rGB04bC9OfTw9sFppCSOFA7DquISKCxiJktaoqi6vAKKiBqZiYHjOLmu3tR4hS6faqXpqpqaWhzHcblCQ2kE/AOg6Fi4txfFtArN4CDUyxBVNLFjH4epLdQgga8jM8H98fE8bPSBUuxp9KQRFJNKETZH29KmKiyWxyWAoSTALwAiRcgTk1XFpdqWVkQgmGuR+f9HoRbHzJYQzJYQ3E6sV4Ky4e3d1MoDyxfZHzBSyceZmYt3NTdbQnA+smpK51JCQC7J/eg3i/cunV8SR9RtRFANoOTxpVR6f9nlq0d/f0KbJjetyOg4WNQzLqQd6piWxS0niHErNm/btHkzhdo4CEAVHHEErc+DyrmSWLzPKcCqpE1PSh1yD3v2hZdeffXV06dPLxgvw+rFV1874Bo8nLD0O5p1KW37badnX3hx7EUuXrzYwsLiueeee+HV185FZOk5oGMdc+stx8sJRW4UTlArP5chYokBoVC4x2yv8eo1B+39bufUO1TTncjsiWy2EZoJaE4UscZ6z35N/Y9TdlsnDYUK+PijUtmjd9V/TGqj1MEZHXjQugrDsJjo2OXLPtMtPB/Yd5DP5w/huLazC/DxhyKjES4PAnkccV07P72JE9cwJpxkqtbUGiz0cOjJ9Natdc2U0fjpMPqUJE/jOCaVaZpbFOmZIDFI5uEF+AcoUtI0FCrC01WjhHCNZs45/v+pRI+bOkIfWL4oxvHy8HZqScb+T5+x32+kGusl4/itTV+ZLSFkh7jofyKJkOd6bO3+Txee/umNXJL7WPDjOG5taT0rCG2S3mGS3nG0uNdhjA9nV9Vtnlq54+pdQ2NjR2cXAIKahdKU7gGfJp5dRceGy3cti1v1nN8+G5H50l/vdab66KOP1q9fP9KTnjdv3jvL/3U+Mvt3Z/MDI7N+9Y7823sfEQgPIshefvllMzOzhQsX6l6+/cln19OrHzXOPXOsY264ZGlb3ulJ4Ua3C6u4EhEA1dXXm5iYrD904kJktnVpu2Md66kgNBPQHC8cjeddWb1WtQKlHnjWwGp3z2NNnRXjvIfjMIsN+PojQuG072KskD4h4B8Aj4gOUyqUQQFBH73/sS7d+cL5i0qlEgMhVVGJ2NN9sDyTK6pr5ibMIEebWoMFPg7MOHdK74x5zzqjsqJU2pl8mpkxYRiuVKJiMcLlqevq5UkpgH8g4OULBoUqsrK1rW2YTDYH4zkNq4dave+T+TpImy0hBF4/2M/pHRoaqkwN37dswbiElg0ITv34+t5P5reOWb0eVziOszubrq5aeuCzP3mf3w4Mjv87M+sIvTKj48jDnrRjHdOyqOVkUNLKbbvWrF3L5fE49wPE3Cicwx6kfU4B1qU0fWhnVdL2zvIvh2t7zZs379NPPz158qTOk54/f/53G3bezm34/ak8hqzX06qW/c9EF+b9yiuvnDhx4o03HnTAnDd//rL/GttVdk/i+460XZYex/xiXerZxGZeRq+oc0AGQfJbFhaGJqb7HXxvZZMdahhO5PGvZ/YQGtCg1yu5Y71nuzqBnoXDSmoSzJbNT0n3GvsWwmLLXNy0tI4Z/OHGAAAICFLXkYe3iESDZ0+f1VUjef+dD8JCwxAE0XZ0AsRATqQ7rSXikVlSUzUKI4wb4sxI8phxPOsMUvfP1Mf1+MK1MExnqMrK5fGJYFAIQAyUR8Uqi0q0tA6Ex8NkAD6jldXn9IeRVq26u/37YUKbLSFYbP22Pj8pK9hp79L54xKa0Vp/9JvFR756kdE6YXHAkeogl14wev/IVy9mBzuPG3em06wjtM6OFPU6kNlO91egzVMrdl63NTQ0DA4Nk0FQU58ssavfu5FrX9VjZu+3447rugu3b+c2TL6AalXa9u5nX42dLn7zzTd379696E9/+mbtVl0i9W9MXz3tbn7Tx9/9d/HiV06dOjXsPY/U16s3T17MxJHMuplVu/rM9WN+MWvP3rCt6PSgcki0vgquWAJCVdXVq1atXrv38PmoHNsxq9GO9SydBWSXzgZC94OqMyXjTG6fLmYJFfoWeSC6nDJbSojyvzlqOyaXg0Eh6hkN3sY1GigqRp6QNBy8LRaLt23Zplt4/uKzL6uqqmC1XFSQPOBk2146tcQnffFMD2MmuPOJTtTO0CcxfgOTJFWM08bjtxQOw5hCATOYitR0mau7zMUNioxSVdeiwv4hbM5LnpO+4na32u0zOPH9aweWL9JB+uDnz97Y+KXZEsK4hG4pzzn85Z+P//sv7PFKnYwUjuNCVveZ/7118LM/5YV7TB4rM0sJvTKj42hxryOZ5VjHtCppOxmQYLph846dO3vpdIEULGKJQ1oFbhTOhsuW11LKdVXG9jkSL0TljMXS+ejcX32i7hQ2/bBt/0QpTF/861+7r1lOAc9TIesDe2yiWxa3bj51+c233hr3Lp7505/WnLlukUc57Bl+Nal0FFkd61nnorKPeEfcyKq1KqNdSSrdcsPOicz0beKl9w50imQDItHps2eNVq7eb+9zK7ferqZ35LGzitBffv29ddU4TauulnO4etf1hBGtx+XtZksInjf3wMiDozAIgkiRysLimQ3eVuYVyOPih8t+tdPaTQxNdQvPa1atrSGX8DlVwgg/XpBzKyXwCeGzo9iv39Vu2olV+hig4s/YhzalD1ijgekMVUkZFB0LBgTLE5LUNbUwi4WrnpJ18TnNSglZ3dWZ0eHWpy+ZfDTsT19f95mIN7rJTVV6xIHli07/9Cavp23yMTvry0//9ObRb14uivHDH1WfdbYQekVyk2l6xyg7XNhjV917I6N6p7m1oZGRvaMjBEFNfdLErn7vRt6N9KpdVh4j05RtK7vsHi72udvGW0flhc8+Ny7VdPph274H3SN+Q+JOw2zKOz75yWiiG5k3b/4zixYRCIT5CxYc9Y8Zy1er0jYHMlP37y037G9k1rhR2JHtgkquWARARSUlBgYGG46dvRiXb13RMbznbCP0h599tz2tYxSejxYwe2VT6DcFyMXXD3y/axnh6IFlcuW9J2IchuVxCSApAp/RAk+qgiLAxw+T3TuLWq0x+sVYh+fdu/YMAqyOxvBBW2tWjBuF/kQmnxuYJEovqd/VrrU+4MnhuZEdrYanlmfy+EIHBuRJKVJrW6m1rTw+EWGy5laU5/QI4TizrSGdaEvOTdAz3UOjUlxZtXQY0qd++Bu7s3nkDrlhbmZL5p375Z0+Ztck40DSQd046UQ7HH90rMysJvTK9PZDmU1nwtLW7N5vbGLS2kYTSMFitjisTeBaz9rvEnSngDrJvO61lPLX/vHeJGDWIe2rlRutitt+L+JOZOP6rzq7ndew5IdfHtkp6/0vv7tT2Dj5OAfcQpwb2P7NvEzGQJcIACHo5JkzxqvWHPEiWeRT7OvoTwuhjxcyqQPjlLaeRP2DnGPr3v3vRsLWFS8CwODQ0NAQiiqLS+QxsTObV6Mm1wP+AQhfoHvZ2dk57D0fOXKguTe3ozKgz9uhJ8v7Ca0NAYIx7wAAIABJREFUNzBJFHoYh+TCinN/ck8ADUxSj7AQxX6TOtI4jooG1XVkKDwCDCUpi4rhnt5xy5LPaU5j1V5XcuiL53WsPf7vVzMDHTSqR5cd5Pe2nzd8bxjSZ//3dmtVvu4tHMd1CVoXTT7s59AnGqGf3Xtn23dmSwh+l/do1XrN7sxqQpuktv1CqjC19DM0XXH91m0AhFr6ZSndA75NPJsy2iEP0uRRXSa/np+8MheBQFhusFKPRhQzQ9YZtFu59e9+/vXktzZ/wYLtd10nGcS+lr7TysO2qtuDyons6KvlScQgVF1dY2hktPn01avJpXbV3WPd6ICsWUfow9Mqu83n95j976V3rxO2fj1P1M8dwjBlbh7g549JJNO+7LGCu7oAb1+0/15ulUgkWrVitQ7P+/btqe2M6Cj1H3Cy7Sj1e3LgbGCSOkr9xNZWTW0hT+4UFFa4XD0w+acxI0IHRPL4RKmTCxQdi/D4uFo95zTPaUqSifo8z27Zt+yZo98uPrB80f7lCxM9bz3yKBzHy5ND9y1bMAxpq90/3X8Ls9r9k9kSwpVVSwcfLnIyLAUgcTxkaraEYLnzB41SX3di1hA6pck0o+MhS283Tmr+0Tfz272njU1MaDTagAyq5ErCaX3uFM4h99BzkVkOdRMWwLqaVPbciy9PzrBX3nz7QnTubKPvSLOp7DweEG9b1TX2rV99ox5ZE+2lv75+M7tukvHPRmSaOfg7N7CILbxcpogtBlhs9t79+03XbTwZlDhySnzWEnp/Lr2QA0wjBojL6tj+zYJFAYRtXxKiUxxVFZVgUAj6GNc8WjgOd3dLnVy0HZ26DUwmc+3qdX9//a233nhrl9mGyvagjlI/oYd9Z7HfzOYljzJqVyif6NRZ7PvkTtHGS5E/0ShuHMekMm1rGxQdC/gRldm5aN9MZsENi8fjZWZmZkxFmZmZD5qazOnxheFDKIojCK6FcY0GV6txpQpTKDC5HAMhDIQwCMLkckyuwBQKXKnElSpcpcLValytwTUaHIbvF93TSwpQemXlP/d+Mp9SmPrICvMYikbZnd+37Jl7kF46j93eODQ0hMDw8X//RbdELRGOU1kPRZB4F/N9n8zf/+kzpYnB+l/e7CW0STrNMJb8nV3E/1asOnL02KBYzBgEshkiYjPfvrJz9Rlzq5LWiVBqV9X94VffT06vBQsXHvYKdxxvqXWWmHV5+3+27XvljbfGpawDmbHTyv2RkwTfrNtmXzvOZPW9QeoYv+w7blXS4tnISewWNgqlAAja2NkZGhmb3XV5OF6MrbNZReh9OfRyHog+Cs84PtQnkhSU1qVkFsUlZ0dEp4SExTrbWa7/gbAghLD9S8LR499WO/swWjpAueoxy5ANCxEKAV9/uJeu8/A4HM661et03vOWbWuKG/3bqolCD3taFfGJes8NTFJ7pT8vyPnJPQR0CwueaBo0jiDKgiLAyweKitF2dmEg+IT6H4MguHnz5memqEWLFvn4PPQDCsMwhULJyMiIi4srLCzs759FGWi/o3AtjEEQOiBCOFy4u0fb0qom16vKK5R5BYr0DHlcAhQeCYaSwOAwMCgUDAwBA4JBYhDgHwj4BQC+RMDHH/D2A7z9AB8/wMcf8PUHfImAHxHwCwD8AwD/QJAYCBKDwIBgMDgUDCNB0bHypBRFRpYyv1BVVqGurdNQm7S0dphOR/uEGAQN/xVVpJAOfv6sjdnPClD6yLtAtJqQ20f33s+W9r24a2hoqKOuxGzJPLMlBNu9v6jH9NsYGhrKJbkdWP4nsyWEo98sHtX26hEf2uwldGrrz2Gl3521NDA09A8IACGojCOO7RR6UrkHXUPM0yptKjon8msvxRdO7kDPX7DA5NfzvzuDJ7GbOeQvV6x/4dW/nAxOnmS3b9dvn7wX1t/e+3ACN/oecS/GFfzqG+3awCbR+so4kgEZmF9UbGBgsOHo2UvxRTaVXY7kBzs71rMDsn7/fGgdoXdn9yb3jFN2G8dxsRTobm8L8SdeOnli74Y1W3/61+bvl601MjXZeMRgx+X/7bX58bDPf81OG60kLAghbP+CYLj2DcNtx4zWf22y4k+/rH/ml3ULTFbNX7Py2a1rXj6w4S1v8z3lyaHsjqaJqgqMFTowIHPzVNc36F4O9A9s2rBZ1+Z52441ZHpoa0PggJNtd57Pk8YzhR4m8HPsyn8iDnQzJ14IPCJy9XGEq9Xa1jaZhxcUHYsK+mZkTBRFZTLZuM9hkZGRi19+KT3SE2LV6GP97cXrV/z83nvvMRiMoaEhBEE6OzvPnTv3yiuvjPoa/vjjjxkZGdAM1o6dPcJxHIZxpRIDQFQsQQdEiECg7e7RNFBUxSWKtAwoOhYMDJF5eMtcPWTuXoCXD+DjB/gRQWIQGEqCYuMVqenK3HxVWYW6rl5DoWqbm7VtNG1nJ9zTCzOYCIeL8AWosB8VDWJSGSaVYmIxKhpEBwZQYT/S14fwBQiXh7A5MIsNM5ja7h5ta5umgaKuqlYVlyiyc+WpafK4eCg8EgwMBvwDAV8i4OUrc/eSuboDPn5gSNhAaMjF/7xx/JvFnfHh2jYawuKg/QOoRIKBIK5U4TA8ahkFkoqur/9MR+gjX71YmRp+c9NXupdpfjbjfkguR9fodjj905vjInyST3eWELp51BS3USL1B6+0H3YdNjU1raypZYuBYJrwbh3bsbZ3t63X7XzKuJHG9/CWXfvKm+OnJOn0xodLbmTW/O4YnsjOhGf849Mvn39p8V5H/5F0HGvno3P/vPjVSe703c++ulvUMskIDnXMXTZeDrV0/2Z+FkPULQLEEsmGTZtNN2497h97t7jFoY752xP61IlT5tfMA8aThYWF6aadO9Pa47vFmoens3Acr6lv8be/c2W7wZ5v315juuaHI/5fXcxbfrv1nw6SD9yHRtqXF7z+vfMeoU1MX/xl8xdr/rdg+xeEd80Jz/oTFgYSnvMhvORGeM2O8NEFwn83EXZ/9+ytTf+Kd70+MHEkiE6oRAoGBqura3Tt2fk8/qb1m3Te8+atKwvqfahdoQI/x56cGS66Oa7RqogDTnZNbY/o+jxl8DPD6QOlCo0Yf0KtJ1FU294OkSLk0bFwL30Gu0WRSKSff/7Z2tpaJnvI7+/t7X377bcvntirJ54hVk2I591XFr+cl3evhlRgYOCbb7450Tdx4cKF27dv53K5M3Ujv5dwrRYdEME9vZoGirKwWJ6UCkXGgEEhgH8gGBwKhUfJY+MV6ZnKohJ1LVnb2gZ3d8MsFiLou4dYCMJVKhyGn9BEyCMuHkVxjRaTKzCpFO0fQHh8mMnUdnUn2FwwW0JIvnhQmZMnT0qBomPBUBJIDASDQ6GoGHlSijK/QF1Tp6V1IFweBoBFUb7Dq9EHP392uEToAJcx7nnD7pzQ7WO+bvmUZulwDPfz9btw/sK4P4Z2tnarVupVBnymCZ1GM4yp+7dV0H9Xb9iyfQcIgmVcsR2Ft6ugZ0dM+cmQFIsC6uSQO01Ke/Evfx33qzJv/vwdlm6/OXcnA+1IXp4Nz3zupZcXLFy48ZqNPoesPHllIjd68et/vxhX8MgRDnmGW+RRPajc2K5+Sp9UAkLBoWEGhkZ7rD1uZNXa1dJ/e0Lb2dkdnUQXrsa0PeRRoRjGZrHP7VpntnT+rs9eWrVq8/JbrcMw/tih+yNn2ShCf33K/MtD9wi97kfCix6EdT8SzJYQPrhMmB9KeNecMD+UQAh/YAtCCJ8dJWz/gnDwqz/Hu5orQOm4yRK4RgsGh6qKS3UvMQy7bn7jrTfefuuNt9dvXEHuDaXQw3iBTqzYJ5hYNdKB5oa4MBI9ZnZYKiuqH2jXJ1dkOsIwDACguHiZi5uG2jSDv+Mqlcrc3Py1xS+c3Pbf1//y0vff/7unpwdBEN1bBgYGny79sKM6VU880xuyXn3l5fPnz+sGLysr09URmjdv3muvvXb58uXk5OSKigpHR8elS5cOlxjau3cv9nuQacrC8SEUxbVaXKXCJFJtW7syv1AeFSPz9JbaOkjtnaSOLmBAkDw1XV1dCzOYmFz+VHcJhySi/csX3t789UPuMj6EyQC4l66urVNmZIFh4TJXD6mDs9TOsc/a+sDwavR9C797YqI/1wyinW4fzzNbpnRhOI7HxcVN9mN49Kg+48wwoU1SW38OK/v2ssMvxiY+gcH9MjCpV3Slmr0pp+sH98St/ikOdYxHQvHvSz4dl1ufGa2eYGlWL4g+OXMgMzdcsXr2zy/+6fk/r7twW8+jbKt73v/q3+Pe6Yff/qDPCKfD0k+FpLhSOCFtglKOpE8Gcrlc0xUr1x0+dSmu0Kay24HMciCzdTYbCG1+4yakfuBUAaA80tt577//sfPzxT/vvv2pRfsH7vhIGH9x/pbBllUfuCEjN37766FPjxEWhBC2f07Y9B3hNTvCtn8RzJYQ/nmOsCiQsP4HwgeXHyK0zp71Iyw5S1j7I+Hq6k/ySO6j2sxhUhkUEaXIyNJl/uA4HkAMfO8f7//99bcMjX7KrfVuYJC6c7z7XeyeaFj1sLVQg4SeDo3tM1lBrI2XCqoE0/6fnVyoWKzMzQf8A1Sl5Rgwk6nVAoFg+/btXy97L8r2QGfy7fLgC8e2/PT31/96+fJloVAYFBT04osvxgTY64lnQVvhuhU/L126lE6nDw0Ncbnct99+W/elMzU17ezsHHlquVxubW39wgsvEAiEBQsWxMfHz+B9zaBwrRYdGIC7u+/3wE4EQ0lQKAmKjFFkZKnKKjTURrirG+HzMRmgmx/6I8nzzOZ9yxbwe9sn2wnDcIUSFYlgBtNhz88j8XziyxcZHi6KtAxVSamG2ggzmJgMGAZ2dUa0breRfTj0EY7jSUlJvz+hV6Y0r8joGDaT5Oaf/HO+O3DOwMCAz+fTB4FgmvBYKWNddueyY7cNo2sOF/VMjudToanjZgw/+8KLF2Pzf3cYj4vn77eYzX/mGQKB8N/dR+xrGfofe9AtVFeoZPRswbx5lxNL7o8/odlW9aw4cdmuqse3iZdJF9EHgUGx+MChw8ZrN5wMSbEsbbevZc4qQt+8eRMZ8QNhdfWS2ScLdnzx139dKfnADR/lK3/gPvT18SNmSwlfnDk5cuN//o+984xrKtv68KbYHXVmdFCwt6Bgr6govWMXUbD3roCiFKX3JgjSCR3pTQWV3iH0EmoSeg8p1DTeD3GQgRACBIz3df3+H+7knn1ONsdznqy91l7rsizkEeBwA+e3g9P7wHo1oLADKEMA70OwxAIoQ4DCDsDuQQPSwBOwu4N9l9iU+difia6ryE2lfg0KkYh1du35+HnosfwS+5Vac3sVz+qwOOscBDS/2K3Vwrgwfxqreg1XVYQtIpCZDnQ+yq+XMD1JYRRKf2Ex2sAYHxxK6elh7gaq/Pz8v/76S/zgllzfl+Whr6mCh2gnOD/ZAVm5aNGiRYsWiQruD/e0DveyYURaKrfmzJ4dHBxMPb+TkxO1Ac+cOXNormMPDAycOnXq++/mDRtYx42mEIgEBLIn9ivGwQltYNSpZ4g2McN5+/UlpRBRtZT+gUES6f9JA+zcb+FX+GaZ3ZQikxj68RHtajac0PYqFwZaWwaKS3piYrFuHmgj0059wy4LK3xQSH9uPjzxM/Ww0Hc6E/pWLEnoiFLRDzAByw+HTyicPX8Bh8fnNqEt8hovfa2WCMjme6AnFpQnFQm/G19Nh3bbRKRpupXbRWX1k+E/nccjpBGduV1Uho2dnWPWLIGzl4zSqiY0XDs2bzX/LprzFVS6NdwDHksyjzU1P2bZ5NYFlrcWNHdhsVgTU1NhEZGrZs7asXlGGTWsSWgymWyoqX5x6xwZqZN8b8pHs5mq/ddOKkOAwg72TSZV1E82WPSLSS3cqPKD0AIKQEgOKEPA1ntg5zWgxAuUIWCxFW1CA0/A5gG4XwMxSXBj36Kvvva9tSiso3NPzJehiGldbZ2YsDg3F8/mjZvfuWvmIKA5NdBaT8uaECavOY8lWKVH01uT4ixmFRHzrGiOHSBNeN85I0bu7Oz5+Bnr5jEAr2AuDIhEore3N/+WzTdPHc7xUR/C85ACjK8vnDdn9uxZK7m51qxcwYiWLP4DACAlJTV0iZs3b1Ift2fPno31TaKjo6nHLFy4kJpZNvNG6e0lNTcPwMv70jK6wyKwHp5YFzecr3/Pp5j+7Jzvbt//AxjTtB4cxlXz5rVtczx07zchyseNFpdlxg9FoJUhwOnlVRJxWLkeIpHU2jZQUtqbkIgPCau1e0s9LET1Wl9WNqG8gtTcQujGN9bAS9K/pkZ4RzoZu2nfyo2LGHEVliI0nCqJ8BIR34y9us5ComK6+oZYHD4O1aGdWacQU7nrpY2ATah4SKFkJFw6Cn7zG22SvQhLHit/6roN9KfzeNgvCZRJFkotKGHZ6nUcnJxsbGx75M7qJ5ePC9TROqNpSnO+Kzbyasfkjjv8rnPQ9beeFtkor5Km1PpODBbn4+cnIip6TvX1y4h0o7Rqk6zv39lxRnZbMUjovIKS6/uWyYuKbTZBj4Xn9daDAkqCVP94u5od9RN+rVRJEbDuBeBwA+e3gdP7wMkDgO8uuMAHII/AyQPgzB6gxAs2PgMrdMBGFbD1PoA8ButVweqX4B998IcN4HQBwBPMcgaQJ2zXd84LvXm2NzV9aOmvv69fTkaeZ/lKbi6ex2qXMyvdcxDQ0uT3rWaGBYVMTtoaS6Upjk12JrnlzFniLqwL7ifiJ31D6RgBicLYOXSHRZBxTD5/T0/P48eP/1n651u1s2XB2qPxHG17f/3KpYd3rN+5bUtmrG9FZgR9lWdEGGk9XjB/3uKF87S0tIauIiUlRX3c6KxgI5FI6jHz58+HwSaw32aqRiYT6+t7k1Jwnj5d1rZdFtZYN4+e2K+EykoyGk3u7h6dq/z/1vp68C4a1y9v4Xh4ZAVU9z6+q4POwXXlhQ+PrBgitP7FI6O7O1ONQiJlR/lRDwvSvNf98RPcWM/nkuwrSciDw8tv7f7jCt8s6v/r/ubOCA+eJQkdVnLMPWHfw9ciIiIhoaFoLO5DReuTFNTJTxWQa8+33NHeevf1Xj33oy7fJCPhd+KqjLNGku/cawsOThrdn5Zv4B2RmTzd9KUv4wzEVSv3v1euYWdnZ2Nn37jv8OuvhZPAM3WlegkX9+gpz134x017X5pDjNJrnock3bTzOf3K6Ky22Qk1HdOMapeixm+ojkY0Nj0zU0JS8vi1eyoBXw1SK4b2XLEUocOgjspbOA/c86aD5/XWg0fPbpMUBcq84NBVlY2mqPXWg/sfOEuKgNWvvhP64lagDAE8WuD0XrDrGri4FYiLAyVesPsK59YHSwUubBC8cFzkpNCpg/N11RRsXiqa35E1vCz85tKhF1f337uw6arEX45PzxMHvtcK7evr09LQpiZvy8iKJZc45yCgueXuje/NqiLezgyecxBQpK8VyteKKafKQ/lOR+yZMjDQl5mFsX3XnzdOO6BJGAqFunz5Ev8G7gCTG6PZXByoaa165u8lC+6cORJqcWv/7u3IvBj6seeanI9aKrfXr/pH/57cnTNHtLW1h67V39+PQqHS0tIwY8fOP3/+PORDl5fTK908RaMQiaRONBFV25eZjQ8Mxjg4YZ1c8QEfepNTCDWI37VR6dtAf2+onc6tPYuUIeD2viXxAU49o9pYUa0FVakqvmGI0M9E12E720Yf1t6A8jZ8cm3b3KHdVqoSG4cvj9/Zu0RLms/61AFrmV3fTDQJSBSpo2Oo8DALErpMPKTwiMNHgYs3ZWTlklPTUB0Y5+Lmm/E1UoGwHS8shbxSxYLyj7nGHbKNEA3IkYmC34774eGZZqNMMhG7pE/SdCiVjOyZBdepSyeu+ODZSwv/WsrBOYudg5PvmIROXNFETzL8a0vdf0Fr0mzCVx/QnKZxRs3z4ATVoDjd+GLD1IrzOlYGSaX2BfVR1W0VrZj2jg7548elzpx/4BKkl1hqkoVgNUKTKRSz5/eUIYDXoJ4+oUXk1xxUABe2ArHTlw4rSUF0v/Br50sLgVUa3wmtDAGK/OAvUyAjBMQkgSI/OKgAlLaAHTcA8ASzXNj+Mpu16dk82aNzVE7ui3Yzb6gqHejrxWM622CZlbqva759bK9HDDkioSGhm9Zv5ubiERE5FpfnOOTRNtqbwiqnPX+bKlilR7O1MVOKicIQntOx6ZlCInWHR+LcoaTmFqb7cKmpqTt37pQ4uCXO8fFoPJeFaD9QOLp6xV+2L84VBmhEWN8Zl9D5CYFCh/dt28QTYnELHqJ996zgcEKPP1kK5d69e9QHkpubu6eH+cECSl/fQEVlT0ws1g2KeeeA8/Ds+fqNUFFJam0lMzuu/79tJCIBnp345twBZQjbte1zja6I0GxX1dlc/0p+2xBob+xagG4Z2ditLDP+pRz/JV62EVnfVF3fPs/f7HlVXjq2oY7Y1DRQXo6LicVBvTB2DlgXt+6IqIHSMnJfH4sROqJMLChfwDpY8ISC4oULCCQK1oi2ymtU+lIlaB91+F2UaEDOkLc9pNvDPGm9xNKFf9HYZ7WEi1s/CT4z9B3XdX4Rlrz5gCA7OzvnrNkcnJw8vPzq4ak/uDtqVYARqQXF06zTsnTVWuOMMWP2Q7rvFvoiNPFtbl1QRUtecxcGh7v/+ImYjNwNK1edrwXGmaxHaDL51U1FZQjYoo+iT2hJiaUHFIGwLJCUETx+5B+x41LrLQeOH2IXkQYcbkBxG1CGgNP7wB/WQEQGKGwHCtsB3x1wcQvgv/Pf8DMU/GMIjp5mP7UPPJHe4Kf3qEhDdYT/B4fDqXiGbIJ4BBoMca7W03KayobQVFGuc6uZIVP6QJc3fSaSmdlKZHBwkNzZiXVxw/kHUKaBVTk5OVz/LFOW3V8arDUaz+keqnJHt63l/tvX4Cr1E/qE7qhICnK3WL7sLwXx3UNL5RMldGFh4apVq6jP46tXr5gyTcrAABmLIzY29aVn4Lx9u6zeYuzs8UEh/YVFFPzEusj8tsHBQeJAf3sjKjXCuyDxIx7d3teN+2D58r7Asku8bE9F1o4uBIbv6nhz7sBw4iJLf3SUJwz058VH3ju4lAabednuHvjL7tn5jibam+Mp/f2Eisru6E8YB0e0pZWf9mtWInR4qegH2EEDD0HZE9ev38BgMN9QHXrZ9QoxlYffhh62DZcILx1NaJko+J24KirelIwcaDrQe+UUjNJrmIJYU/qiC0Kj9OpTLwwWc61g5+DkmDWLg5PzL+5Vz5iRXq6bULJx32FaXjTbfdfgcYc/84995BlpBav1LWvObER3YHA27+xFxCUvG9pqfc4Zyi13jGIhQr++f1kZAvY+iaBPaNljCw+dBWvUwXHB5ee3zz0psByiX3Bq/6wLfGCBHVDkB8oQIHsUzLMHR08AZQg4uwuseQkubgG8D2nliEHBYktw+Ay4wAdc3z4hE36kh2AwmHNnFKi1wyztNLOrv0Muv9i12dq4YKZSuHMQ0LIEhwYnM6aciuktn0ntHVg3j96EpGlq3vz169e1a1ZdkNyb5qE6As8x7x4c3rFe7ABv9Nt7Qx/SIXRLWfzj2xc3rVlh8vhkvv+roSETIjSBQFBUVKQme2/evHlEpZSJGhmLHSgp7Yn9ivPxwzg647z9er/FDZSUEpuafq9gT87IJFJx2hcHNaUnwquVIeAKH6eOwoEQuzdNiPLqgkzzWzLKEKAuu7UqP2P4qL5unL6S4HD0pkZ4D/1f/mbPr26bQ9Nvdn9ztzIv7T9pZWMYZWCA2Nwc6OLKWoQW8c04oGl3VFLmiZpaFw4XXt3xKqP21OeKg5YfDr+LHI3nId2KqzbOQm0XlxsNKXZ2jlPqhpMkLsP0HWfxPBPxMiIVInCMnYMDAMAxazYbO/vsefNv2HpNHc9UHVW6RfPXidCVe+O74IFx91yCLWG1HiWNKfWdLV3Y+KQkYRGR85rGryLTjNOrWY3QFAoFav5aGQKEz7+guclqSCcPzDpyEnC4A8VtQIkXnNvFse1VnMIOdmUIWKv+ndBikmCWCxCSB8oQICUCluuCi1vBxmeADQrYoIDNA7C7Aw43MNsJbLsFFHaAq3yzfI2ejPjaYSFh1N3PV68rDYdcTZBNvZs5rGaGlrhzENCaYJvKaLupn6eqNX7SN5GmkVpa0Uamfckp07ruWlJSAoFANq76J8rmLjzku+Prb3R9yR/z5QT58/xeDsf2WIQuTgnZsXUzZM0/X+wfjiA944QeGBi4cOEC9TGcO3eun5/fhCdDJlMIBFJrW29CIsbBEa1vhLaw6g6PJFRXD06iY8xvG2YUMrkHj3mvpnR5y4+OVcMXpS3vyqd/9Nc4vl0ZAm7t+aMyL21obF8P3kD56HD6BllrDg4O9nXjTG9KjQDzpS3s17bPNbsl3d44sSYrLBeHlggrEfJM2a9ifExMwszGrqULG1jZ9iwFdfxj+V4d52PuCXQILR0FvxULn7doyWhEzZo7775ryPTRd1w2P/SIEDh3ecGSv9jY2dnY2Tk4Z7GxsbNzcEjcUZno3io6umTqSJPQPLz846bIacfmXjZ3Ns2ocilqjKvtaEBjW1paRERETj5Qex6cYJhWyWqEHhwcTE9Nu7pzkcLulds1sukQWmEnu5AcAFBwah9QhoDTe8Eu1fALfECRH+y4/p3QR04DNigQlQLKELBPCXC/Bhe3gENnwZ5LYK8yOHIaiIuD4wLgAh+4yT/HRHYXLCpgKDWMalgsVviYCDcXDz/f1g+fTIcgl1vu3mLJnJAw46p3Ni+ETdVlL6j90Dswfi8Bxo1YW4t1cetLz6CQSEw8LU3r7OzU0NDYuHal6iXRVHdV/fvyvGu5VJVFC4a5wmMRGl2V7GGnv4t/8yXZA0muz0YvlTNIaCKR+Pz586FaY2pqar0MLxtQiETRwXShAAAgAElEQVRifUN/ZnZ3SBjWzQPn49cT+7W/oJDY3PK/Vy3kp9hAf2+4g/59gWX/gpn9idBq6/snQmzfeOo+UJPcPDp+rCa5GZ6TRB3e39NtoPyfoiXvnimiyvJ1FQ/9CE7vXKB9Zq+r5s0YT5uK3BQiYcLFa1mF0NKhBVKRcKlIuERYkZBb/IGH2kIiouEfP9V2YL3hrQ+TEPLR5dtVzcU+5FIPG0uC9lE0ETV/0RL9pNLpYzB9SdxVnb9kqJg+GwcnJwCAnYNjl+QJRiLEjEvrcw7N6S9Y8qfmxyz6Y40zas5qmeonFL8vaPiMaEN0YPF4vKy8vLTytac+n/WTyo0zkSZZLBSHHhwcJJHJDxXllSHgxNGDGywJYxFaiReISgE2KJASBsoQIHcE7L+posgPTu8Fx+TBBX6gDAE7rwPgCSRFvxf+XKsOlLaAkwd+PH6K2xbLi4gevmFroyTV20ajEbLqMzVq/vYjlSvZw9zlomynNhMDWMXMOdA5NdBmW5O8kqmWLUO2pzGxtCepuQVtbtmfXzBjWUskEikjI2PFiuV/L17AycnBt2GF+AFeiYNbRujQ9nV/LVksLXrkhLTQCWmh41JCO7dBZs3iNHt6qjSIRiSbQUL39fXJy8tzcHBQ8ayhoUFkjKyk9vae2K9dVjZoI1Ocr/8AvJzS10chEn9nezHXKvPShpo93963JP6DczcWTSQMUCgUMpnUi8cmh7hT173/s0y9Y15pZvzg4GB/b7fhpf8Q+onQ6geHlyv/y/WX8vxNNfCBvh4GS6DQNNYjdEjhUceYA9efCQsLV1VXl7dhnIqbb8XXyEWXb3tiJBFSRJ/QO9VtaCKK75jkz8KzaTbqjKbJvD8WUR9Udk5OahntVVt3aMfmMv1a3Ju3jp7+nPkL7jn/CEWPtdp/WsPkdUyuXV59RFVbRRsGh8dfvXFT/MSZB25hugml/xKahSqWDA4O5haWXz+8RhkCjgsJbtMqGI3nDeYdyhAgIQbYoODocaAMAeISQOjUHsVtQFoInDwALvABZQjYoAqAJ5AWAsoQsNgSbHoKlLaAra/TtupWb9Wthhi2fF9ItyJ7GKiOrmaQmpq6fs0Gbi4eAYE9iUXvh3Ou/It9vav5TDrQ+YVuDQ6mU9wJDUN69/TT2w86ISO1tGIcXXrT0md+YbakpGTZsqU3lU/fvXru7rWxpDCkK4rH/1i4wFnrIk02M0jo2traEydOUJ8+Tk5OFRUVeo2tSCRSW9tASWnP51isGxTr5tEdFT1QXEL+nfA1nZYQ5Hp5C8cbhQOf3C17cLSTA0hEQkNVSc6XEB+jp0O0VhFbX5D4EdPRon12L80kbermq7G2aU3IWIzQEWXiwQVH7CIFFG+IiUtgcbj8pi7bgqYr36qlw0u2PzORDC2mT2je6+o0CS33ROsnEtooveqatcesOXPZOTi/P7SzZ1/QfzuiseO4YiSL7fD5a6Onzzl7tpKRw7hjz2iaasfkvs2tC65oLWnpwuHxmtqvRSWl77wP0IkrZk1CDw4OxsXEXtm7TBnCdm7v2j3PokcU5d5giVWGAGkhwAYF+5SAMgQIngDHD81X5AfH5IESL1DaApQhYJkhAJ5A/jBQ5AdsHoDvLji1j3PEqdZbD26wHPAy1xzxbQkEwvUr17m5eNavXe/6QXukJ+pnVR477V0mh6s0+X2dmzmsakpeewM6d9yG9gwapa8f6+LWl5b+U9oZoVAoyKaNjHesqs6OXs2z/JPd/UkTurS0dOvWrdTUsLlz5zo6Oo61uE0hEgcKi7BQry4rG5y3bz8sl9TeTunt/e0uz4DVV5Z8dDPHodsZ+WuTSaT6yuIXMlu+b2Let8Tm4emhFfIReiTIA89OYsqXZD1CB+Ydtg4ROKMsI38ch8dnN6At8hqVv1QddYjep+cmGTYOodeeuEKT0HedA38ioQ1TKxXeWM5fvGTeosVUT3rdrv0jKm8zayuXot7b0dNnY2c/rqY77tjL5i6qAd9sYLUB5S0FzV04HN7MwkJETOzWO1+db4UmmUhTFlvlphplcNDfy+fK3mXKEKDEyy4lq7hNM3ejRd8QVi/wAbkjgA0K+O4AZQgQUAAXt4ILfGD/xR8P1VwHADzByQNA7ggAnmDnNSAiv2a0R75b7Zu/u8uIb/v50+dV3Ku5uXgULkqllDqPRJ2TWUHBzGVx5yCgVZF2KB+rqbS2LKoPoVCYEyomd3dj3aHdkVEUwvjJq9Nh00Ho6ycEXr9+TfNyCQkJGzZsoD53S5YscXJyIo0IulMoZCyWiER2f/pM7U/cm5RCnlqC92+bGasuyFST2DSW30zNCNM8ubOhqoRZV2RBQucKWAYeOql48pwCFofPaEAbwxouxlYdNPYSsAyUDCuhg2eJ0KIVR2Vp8klv2oLQjFDzuJruH38vUzZ5r/DakoOTc9EyrlfRmcxC8oh8t+fBiTR/owhfeWCSiTTJQplkj6k7jh8eeERYZiP94M2wJjQWh7d3eC8sLHz9LfTNtwLjTIQJK+2HHn48hUJJCg27dwRCfU7O71wmI3Vq/33fTebd660Hz+zlPHEQsEHBxmdAiRcIKACFHeACH+C/8/25OrsLsEEB8ATnt4GjxwEbFOy/CHbfvzXSgbYiHRcRTs/KG37putq67Xw7uLl41qxcHfTFZDTtGu1N86ccEp6Qar2taoInX/0bhvBsxjDtFdMT+xUfEPgTNwIxl9DwEG3zp6fWrfwnKChoxIUoFAoUCuXm/l7ab+3atfHx8cPxTCGRCJWV3aFhGEdnnJdPX1YOsalpqHrUb/slrBlZoXP+4FiE1j6ztwVVycTLsRyhxT7ABMwCDh8/q3j5CgaHT63vNMhpOB9TuUfT/oh9tGR4KU02S4YV79Zy+ItvL+f8haPhtOif5dNHX/oySKk8rqa7aOk/t98HUD8Rv60i8+jVd1hOcevXsBT0IcrqJcHnLKDxR5i/+M9N+4/ceh9ABS1NPfb5dOu9n3lWjS+8ObsRjcXhoVBPYWHhq+bO2l/yWJnQpI7OLhvb+q+Jzy6fv7Jj4Y/0rh1Lxc48kD88+/QewAYFqzXABT4gcA6c2g8ubgUbVL93yBCVAsATcLoCZQjYcR2wu4MjpwHEoGAEng/c87ouIzh8RYxEImlpaHFz8axcsVLD4OZo2uVWuDe9M2FK5RDG1WhnUvFp8lutShrCiGRmAJUySKiqwdg7kvHTUtCbQWMioXN9X95XOLps2VIanvHgYERExKJFi6iP2/r16zMyvm+fpRAIpI6O3qRkjJ19l7Vtz6cYUjvTAvy/beatqQb+XJp3NJ6vbZ9bkv6NuddiPUIH5Bw08Tkie+ranXsYHC6prlM3u/58TOX2J0bHXOPGIvQhm9A5fy79+++/jx07BgDg4eGRkpJauHDhokWLxMTE1u/YyyyHdUIENUqvFr/1bNE/y6/bQIc2O5lkIYdvfKLj0U5O+snwP5b+AwA4ePCgjIyMjIyMgIDAEKeXrVmv8Sl7rLEvwlMuW7iYZVZ5lzVnNKCxOHxgYKCwsLCyoa1WDIxK6PesR2hSewfWyaU3KZlCIBIIxISYT+o3FJX45g09ObKCQGEHYIMCLj1wfjsQUAByR8DFLWDdC3DiIFCGgJ3XAPAEf7wFSrxg3XPA6QoOnZu30aLnXzxTeA3qjym9Vjy2u6D4PxWV6+vqD+4X4ObiERUTSB61vp2DgJakOda7ms9Ysc8cBDSnxqPN0KAs8f3khuej/JmVIEasq0ebmA/Ay39uVJVZhA61uHV09yZxMbHMzMzRV8nOzqZWDWNjYxMRESkuLh4cHKQQiP0FhfiAQKyLW8+3OEJVNaVnWoq0/LYZtlp4gbrM1hGE/uRuyfQLsR6h/bMPGHkdkT7+UEW1C4tLQHW+yaxXiKncckNd1DdDKqKMJqH3vHEGAKxZsyY+Pp6dnV1JSSknJ+fIkSPi4uJRUVHbRGVv/1txjFk+KwP+N+KY8t3F/6xQj0xjOobpETql/G+eNQAAFxeXjIyM5ORkB4cfRdY4Zs1SDY4fa+zrbwXn9axN0is9S5tS6zuxOHx4eLiwsPCFN+aan7KNMmtYkdBkCs7ds/fryJ+uWbDCm/LCl7dyKvOySQuDC3yADQr+NAfndgGBc0BSBCjxgvVqQPAkUIaA1a8A8ATLDMH57WC5HpjlDA6dX7n7WeS+R6Ei556dPrhViZddmX9euL/XiKs42L+nOtC65ndpAq/ikx3K23IqIeGJKq/UrUNPvyibxs8FBuTZgoVP+q4NN0p/P87TuzclbfxDp9mmTmh4iLaPwdWlf/5x/vx5mjlfra2tf/75fTvl9u3bGxoaKARCX1Y22siky/rtTG4w+20zZqjSvOG9ra7wzepspl3FcyrGcoQW9c/abwAVlJRV13qDxuK+oTq1M+vOfa6EXFER8UqRCCmQCCmUCCkcQei9b5wBAEuXLg0JCdm7d6+GhoaLi8udO3fU1dV9fX159h2ViYLfja+izePJLYDTlU5CyeHz1/5Zu+Guc9BM4tkkG2WQWsG1YTOV0Orq6jt27Fi9ejV9QhukVlKll1R26qWhSVqFR2lTcl0nBoePiooSERE5/8pA42OmUUY1qxGajO/G+X/Ah4SNFeYsLq384PLu1KmlSryA3QPMtwOn94JDZ4CwLFDiBRtUwJ7LQIkX/GEDgCdY/Qqc2gcWW4LZTuD4IaDM+++v420LVBTEPkZEEv+7sNna2kqNQPPz8cZm015Vrg59i/RjToMpBlWY69Khq59fPJnId3lTDJHEnIBxX0YmPiCQScngU7IpEjoDqnb3rOD6dWucnJxo9gwmkUivXr2ibqFkZ2c3VFePd3SKVX/55ZVmvLNLSlxc6n8tPT2dTgus3/arWH9vt+3js0OEvn/oH0x7M9OvwiqElgktkI6ES0eUifllHTDwOCoho6VrgMbivqI6qZ2hNys/hlxR2Xpbc+ttTf6HetJR8OHaq+MMAJg/f76dnd2LFy9MTU1lZGRsbW29vb11dHSW7T0qHQWXiYLfia+ajoXlETLOQu6UOrFi81bNzzkzjGcqbnl4tw33oTU0NOgQ2jgLeeKFvryqDlXH1XSMU8uphO7C4qM/fhQRFVVQ19OIZj1CUyjdUR9xHp6UgXEq9ahoiCpDwGwnwOkKTu4HQvLft11tegr474Czu8AcRwA8AeQRkDsCZjuBuQ7g3E6gDAFK25e8ePK0qqKyu3tkgwcKhfxG5xW1RImO6Z2xmIfwt64JnHzS1iRUlOPcoas/icg3DOnVS2AOOUgtrV1mlkRULVPONkWbCqEzoGq7eVft2b27pqaGPMZWMTQavXHjxqFHbMHceQtnz1k4Z87CBQsW0rKlS5empKTM8B/htzHdopxNrvL/qLytJrkZh578G28sYxlChxVIR8GlI8vE/LMOGnkKSsk9U3/VhcXFozpfZ9UpxFbyXlER8UoR88+iSvxDzmhCs7Ozq6urR0ZGWlhY/PXXX9HR0YmJiXJycn9vPzB05N34KiO6+cxTlFYMbIfE8TXb9zz1j515PJtkowxSK5ZvgFAJffPmzYULF86dO3dcH/pNXNGbuCLtL/lyz7SNU8qhJU0p9Z1YHD4yMlJYRERR00QjOssoo8YkC/WeNap+Evr6ehOTsFBPMgPNkezdVJQhYIEtAJ5A5hgQkQZbHgBlCNioAjY9BbJHwSxnADzBjutAVBoAT8BlyungblhT20wg0C4GRCT355bGHjiwm5uLZ9/+nZlVY+KwFmpZHTZzPaFzENCibOcOXf2JliuBIb1bmba+PYDz+9DzOYZFlnYnR+iPtvdtn59bw73s5s2bbW00+v4OWWVpGXXrM4M2Z+5sn1DL8qbPJQ0RhXVBBbUfCuuCiupDihvCq1riiaTfqd2sbhQKJS3S5wof54iCYtgOGqUGp34t1iK0+IecgybeR2RO3H74pAuHS6RmisVWbrmhLuqTPsJ1HkFoAMCZM2dgMJiWlhYHB4e7uzsMBluxYsXizduHjpSNht+Nr5omOhqmVW4RFN10QPBlVMZPwbMJNQ698nscOjo6GgqFGhkZ/YfQQfFjheTffCs8r2ttklruWdqUXt+JxeFDQkKEhYWVdK20PuVQCc0idbm7s7LR5pYkxi5RVpquDAF/mgPgCY6eAKJSYJUmUOIFG1TBag0gLAM43ADwBAcVwNZ7AHgCPu2FZYicsc42QOwub4p5B325ZuUanuUrX+ldp0O+BiezqgjbmSR0cZZTh65+7gSLjFY2fyWRJ1w0mPbfp7wc6+Yx7sLGjNnkCC26H7Jx3eqgoCB6lbTJ5IHSsigVtR1r1+3auXPXf2zn9h1b+bZv3sK/DsK3Zri27droFaEz1o2o68xhYqXV3zYdRujveyW/7daeRcO7V93c/Qe6tZHp12JFQguY+R2WP3Pp+k0MDpdS36mf3aAYW7n9saGQW5x0ZBlNQh+yDJz1xxIAADc39+XLl3fu3AkAOHz48MWLFwEAC1dvHHH8dHjSr6Iz1+06sFngmMbHrGkn8dip5vpJ5YuWcQEAJCUlL1++fPny5aHqgwCAP7lXvYoacyu2enjaFXMX07RKn7LmrEY0Fof39fUVFha+ZOygHZtrlIFgEUJrPH3a+d6JWFfP4NnaW+su7Obk0gfAE+y6CsQkwRILoLQFrHsOuPTBwfOAzQMATyAk9z0gLazC1U+gEY4lU0j4/raShsgcBFThohQ3F88WyGa/jwZ0yFfnZlEdNqOELsp07tDVz51I9ngeyre7n56byLhRiESch+dAaRlTzsYUa2ho2MLLu3cnH4PawQ+ZN28uHx/f0Hap0UYhEIh1dXj/DxgHx/5sGOV7lXhCHwHTia+pbP4GQ3pO7vblIn3asBUk8s+p7vLbGLGBvp7nUhDnV9fu7PvzhxvNy9aMZOZOaKqxHqEDYYcsAw6dUDh7QQmLw6fXo41gDRe+VO3RsBN0iJYag9ASwXl8998s3sTPOW/B6GWluUuXjzheNhp+N76aicjUiS/euO/IDsnjr8b1npm374um9JLgcxf8MfqPMG/R4jXb9yjqvTVMqx5r7BOfz7cc/MzTq3zLmnMa0Vgc3sXVVVhY+JqV++sv+cYZCJMs1Puo+J9O6FcPH+ITJ1BUrxPddEV86UotADzBxmdATALMdgaK/GDtC7DYEmy/+b3r8/6L3ztAX3iza/RJSOSB2o6sPJRvDgL6Mc1m3dp13Fw8EtJH0spd6bxwUZ6W1SEzGocuznTq0NWfUMnPpq7CSd+pEdafm4d1dqMwEHqYMSMQCGlpaRETsbCwsObmMbJ+KBQiEoX3D8Q6u/bDcsk4HGWQgu9rre+ElTfFFNR+mPodhCE9a1oTB4i/i3KzqPX39jyX2jx6P3Rx2lemX4vlCC0RlHvYOljgtJL8qdM4HD6rAW2W26j8teqgsechqyCpiNKxFrqlo+CSoYUrBKVHw4mNnV0ypGD08XeY5Em/ispYspx7h7i8XhJ8ugE8rtTD02hGv45dumM8dpkUqu46BT2ERlpk1vjDm/Oa0Dgc3vrtW2FR0Ru23m++FbIOoTVfvSJ0T+D9hetGqyjvWvccAE/ApQfEJQCnK5AVBGtfgsVOswWfLvHxV9VIVYXoLfw74G9Ob04V6xPDh1Mo5O7+9qL64KF36J1H56g5YlbOKvTftkh/65pA6xkldIZTh64+rJpRQhfWBTHLYyP39GBs7fvzmcZ71jIymYzFdYdFoE0teuMSyP19/URcU1dBYV3gdNzHwrogdDfqtzPNgtaLx9Ks/ZkQ6Mz0a7EeoYPzBW3DBRSuSEjL4PD4nEa0dUHTlW/VRx2i9ht6SEWU0CG0dGTZGnllmnwSsPAfffyPmPQUiKgWnLB62+79Jy5oxeT+dDybZKGUjOxp/kaRf/Z63LFXLF2fBydYZSECy1sKm7tweLyBkbGIuMRtB3+duCIq4FmC0KNqitE3AnHg7cuLkEcAeIL5duDSieVPUx8dOQ2O60A8bK+EOGuQ+weq2uARFcFIPFIzU/2phtCPsaTe+k5YPsp/6NX5Ldd+x3Y+bi6ePXu20XegcxDQmiAbpP/MEjrdsUNXH8bwDmxkeyqzAp/9+QVYqNcgcdp7P8+8Ufr6euMTMO8ceuMSCG2tnXhEdWtCHspvWm8lDOkJb/rUhisnkH7XOWEhw3d1qIhvGE1oN61bTL8WixE6Ci4ZUiDo8PHA5fvCwsKdnZ0lLV0Oxc034mvkIkp3qJhKhRfTI3QUnPeaGk1Cb72tKRMFpynqPunJ6WVE2rxFiw8pXB3XPZ0xCSrdHD19zlmzLxjYjTv2rJaZzrdCmxxUaGVrWSsGh8c/VlERlZW/5xysE1/y6xJ6cHDQ01qV/zYQ/SJ64OMB8ycnKBTKhVfbY1Wu4MPCW5qRw4/Eottio12//+/epvxR65ZOfprr167j5uJR07oy7ku2IubdDFcsKU5z6tDVZ/iKni0YpsWMcd6+RCSKWWdjHSN1dmJs7bHunuT+vg589fCfazOjPJRvXUcWgcRCsYP/z9ZQXTq8VsmQ7h74i+aO+akYyxFaKqxIyPXrgbsvhYVF0rOyatoxHmUt9xMRJz6Wb39qJBVWPBZoqdr53JImoVcIStMZdS++yihzwix84B6+fAPk8PlrOnHFPx3MQ1rFt3P09GfPm3/H8cO4Y89omGjH5trl10dWt1e1Y/B4vILiBclzFx9Co3QT4UaZSOMsVtoPPRHz8dXffQUUoYuIFCIG207G4qreW7eFhgxSKLQeKkrPQAeyLS0X6T36damqeZln+coN69b7ROqNz8sMx6k3gpwYoSeyyg1DenX1MKcQEqmtDeviRp5I9IH1jdLX15eahnF07vwW2dCcWVwfNsNsHq5clE9F89dGdAG6p7aPgPmd8j1NRqGQSOQBAql3gNjdR8D0DKB7BtD9RDyR1E9t+PbJw+ryVs7RhFaGgJKM/9G63LJhhVRYSoeXiECTDj7RExIVc/XybkRjAyranqYgT34s3/7MRCqsiD6hj7wNo0no2Uv+lgzOH2uUXDT83gQ96cfenxb/s0Lq/gvD1Mm74EyUcRbKOAulFZvHzsExevrzFy9Rj0gz/vcwmjLKqDmrZf46NtexoCEG0V7bicXj8eISEnI37j8L+KKfUv5LE/pjvMdRpTlkCnlwcJDS24vz9sUFBFL6aewIolDITV1F+bUBNN+S2TUeEtJHuLl4jgju/ZIzfneKvDK3RgfTie5OnooKYS4duvp5pQzVFIMhvbG9TZO+TcOtOzC4J+YLi+yBZoqRWloxjs4drk4VJUH5SL8cxCTTs5mPaqR3fm1ASUNEfSesu7+DwgqV235No1DIfQQsuru2qauwpjWxtDGqqC6ksC6osC6ooDawoPZDfm1APso/H+VfUPuhoDawsC6ovOnzCznIWL2t3j4+SyQwc58h6xE6okTMJ11A3fKYhJSWrl4HBhda1a6eXnv6c8VerXfiAVn0CS0VWsAxd/5oRHHMnXfIKpD+2HvxVYaMedI33/n+uWKl8NUHBikVM0ZfRnTF0o3mDxSu9ZuMMhD0x2p/yb9m46nzNd+1qDGhtrMJjS2vqBAWFj6jov08NNkgtYp62C9K6NKa7IvKqwcHBykDA91RH/EfgiijqpFQKGRsbxO86ROdl+O3XPt1q9dyc/Fcui6fxZif2mRnklc2c90n84vdOvT0C3MZ6kidi/TG9TGhVCGpE402NCbWN0z9VKxglJ7eflhu5zu7hki3/Gqfn45k+iqoDaxo/lLXmd2Gq8D0NnT3t/cTcSTywOD/b3JTKBQSmUAg9fQRsD39Hbi+FkxPfQe+uqmrENWRUdn8tbg+lOYiGX0F+Dyi0x9aTXJzWz2CubNgLULLRJSKB2Qf0nE6Ki1/5/59HB7/CdGhk1WnEFNxyNxPyOULfcrKRMH/OSAyGlFsHBzbHunTH8igJ33D1mfp6vWnXxkz4j0zDlemSOjKfZqEPqx4fbyxSNWg+AfQCMPkMmhJY1o9ug2D8w8MFhEVu/jG4lV0pmFalXEW0jgLySI1xSZK6AFi/1vzG5SBge7gUJy37+h+iARiN6ItedzcHw29G9Qs7nceLxh8pBvtTfOLx0koY6JyK9w79PSLM5wYOZhZq9z9WTlYD8/BMepi/lpG6ujAefm0OdiUZLswnnDHIoIhvfNrA4rqQ0oboiqaY1HtGa3YMmxv4wCx+38V2BQKhUDq7Rno7Oqtb8dVNnYVoDoyqlri4E2fyhqjSurDi+qCC2oD8lC+k96kPqSC6sCHwsuHI9nm4emPrub2qhevbZurDAFXt80py0qg820JBEJzU3NJcUliQmJIcIiri6vtW1tzUwsDPQMtDa3nqi8eP3xy++adWzdu3b9z//HDJ6rP1B4/esxKhI4skwzKPWzme1T+9OXLl9va2tLqO81yG5S+VB21DRN8GzYuobc/NaJJqdXS56UjSscdfnfsmLRxBuKSqdP8xX/KPtEa1yWdeekmlm4WOEZz7tftvKl8paMnfjGPPKMsshF+8OacJjQai9PW0ROVkr5i4qAVAzNMr6YexgoVSyZB6MHBwUEyufdrHNbZdUSslEQmoHtQhXVB4z6f2TUehw7v4ebiWbtqbUoZo82j6lzMi3Im12lqkmozNChLdGDsYM8W7JQzxUgkfEjYQBlziob+TCORBsrgHWamiOAZLTIzM8pD+cEbPyLb01qwpdjext6Brn4inkDqI5EJrLpOTiFTiERyP4HU00/A9Q504ftaOvA1TZii2o7Mqtb4ssbowrrA6Y8+eBbUfqhs+Ybpbcj5EnLl3wj0vYNLIxwNh74rojjH6IrorT2L4wJdOzo66+vrKysrs7Ky/Xz9dF7rXlRUEjwkyLtpC/X3/YQkKiLGSoSOKpMKKRC0izhyVvnU6dMFRcXw1i77oqbrcdXCDpGHzP3HRcL4N6QAACAASURBVKyYbwa1vtjIWOyK1ZLBeeMOl4uG34uvpolABR2r5Rt5FfXfGqbXTAdiafnf42B1uFSDExb8+ffoiS/h4tZPKR93+ENo5BOfT2/z6kIrW4taurA4nOJFZfHjp26/834TV2SUUfNrE5pE7vn6DefpTe7qGv4xvr+9quUbDOHFyLMak/mWZ/lKbi4e+ZMijD/hNcE2ldHjR6yZqGYbk4qYdwweXNeZPUXvitLfj3V1H6u92C9jZEp3QnybvXVpsiPju8l/XeUifQrrgkoboiqav9S0JtV15rRi4Zie+t4BNPlnbMKmUCgDxJ7u/nZ0D6oFW1bfCUO0JVe1fIM3fSppCC+sDcxF/oRwQ1ljdCu2rGegk0IhUyhkP1M1ZQi4vJXjnYpiBSyVRCSQSKT6+vq0tHR/vwAjPX3pgzvlxYRlpGQFDhzi3bSF+rpgXCtXrFq/ZsOWzVu3QvggG3k3rN24dtU6cVFxliI0XCqsWMjly8HrT8UlJD7HxLZ24bzKWh4mIeUCs3eqmEgG50sG50sEZB+y+EDTJ5aOKF1+WIKmK7n3jeO4hP4ek06oNhrGTqMMxKmXRgsW/6mobztp4o4C8AToy4jknr0ee4mbxvF6yfD77mG6iaV6yXDDjBolk/ean7IdCuo/I9qRHZiq6mppaWmZC5cfeUXpJpUZZSL+XeX+BXdbkSm9yaloEzNSR8fQZyTyQCM6f0KPq72nOvVBMrC6z/io8q/29W7mM/laqXc1r4pgtF1HeVMMmTKlHczE5macj98g6RfeBk3u6+kM8Gq2Ni7IZyh+/78uz8K6oKqWuAZ0Hrob2U/AksgDJDKBTCGSKUQyhUTF1XieN4UySKFQyGQKiUwhksgEEplAIg8QSf29A13Y3sZ2fFVTVyGqPaOqJa64PmwSIeFpEgzplYfyq2qJx/f/5w1GJpECrbWu7lhgeF0qPTnJwsxCVlp27ap1Y+GWZ/nK1Txr1q1Zv2n9Zt7NW3bv3CMjKXP9yvVXL1/Z2LwN8P+QlJhcVlaGRCBbWlowGAyBQOOHEevFoaPg0hElol4p+9UthIVFnF1csTh8dE37y/Tac58rtlxT26VuvfeN4x4t+2OOn8ZKz+Z/oMvGwUnDm+TdOQLqsmPrHrXiWBbKOBMp9+w1Dy+/sqmjcSaTscosGaRWLluzYfSUZ8+ff80GSnOIUSbieWjSJTNnJZP3l8ydT740NEotdytuTKztaMfgoj59FhMTP3VPRS0k0SC1cmjUr0jo/hwY1h1Kav1eeppMIXXiEWWNHye0PpZdA336Upmbi2ft6jXhiRaMDyzOcGo1N4RVz9wrBuFvjWC4kFku0qePgJ30nRocHOz59Lk3IemXzeKm4NqRHT7utZ6W+YUzly7waykP5VdcH1rWGFXe9Lmy5Wt1ayKyLbW2I6O+E9aIzqeqAZ33r3IbOnPrOrOR7WnVrYkVzV/KGj+WNIQX1gXloVgoJX6EYEivssaouo5sdDdqgPifrectLS3JSckuzq4v1NRPyh3fwb+TpnO8mmfN3l175WTkb16/paWp/c72XeCHoKTEpHJ4ORqNntxWaZYkdGSpREC2gImXoJTsnQePcHh8en2nEaxe6UvVrufmh6wCxf2zZCJKZSLLRrOZCtdj7z/OWriIhjvJxiZg7EWHysMlFwW/H19llIkQvvpgyXLu244BPx3DdHTBwJamA71s7cZXH7Pojc1EGGXUPIRGXjR6Z5pe6VvWnNXYicPjnZydhYWFL2ibaXzKGgpC/4qE7i8qRpuaE+u/t9kgkwlVLXGwib8m0uAuZ86Lc3PxHDy4Kz6fwSgvNAcBzS92azU1LMyduVB0ZZQtytuK8TIp9Z1jNvIa3yiDXeYWhArm9wyYAaMMUloactosTJB+VrCJ9Br5rf8l5aP86zqz+wgYCoU0FPEhEol5eXnGRiZCR4XXr9mwZuXalStWjUDyKu7VEmKSqs9UPdyhubBcHA7X19c3MDBAJBLH6iY+4X+iLEhomcgyyeD8o7bhAuevS0rLdHV1lbV2ORQ13YqvkfJN2/7YQCa8mD5cZSJLl+0+QpNYPMLHpUMKGIS0THjJ/quPebZsu2E7fqbVT9Sbb4Xrdu6jOd8Dpy8aZyHGPYO8yhvNz9nWOYjQitay1i40Gq324oWIuMStdz6vvxUOBaF/OUKTWlowTi4EeMXg4CCB1NuMKZl0b4O4PIdDR/Zwc/GcPi+RBp+AswWr9mh6O4HA8NRVmvy+zs2C8TIp+Sj/Sdd/JnV0oI1MhocPfgmjDFK6+9uQlTENzuaID9a/8fz/TXkoP3jT57rOHExvA5lMHBwc7O/vLystCw0J1dPRO3f63FZevtFB4n179p85dVblqaqzk0t6egYWO6XFJ4b+obIIoeXCCoejUTqsSMT12/6Hr4VFRL4lJtZ1YvzLW58mI09/Kt9686VUcN64cD1o6EGTWLMX/yXk9JkRPEuHFa0UPbV4A995l6ifzmD6umHnPXsejV3gAIBHXtG0R2X+kEFqpfTDlzpfCxzz62Nq2ms7MK2tbSdPn5FSUHrkGa2XWGaUgRg6+H3kL0NoComEdYP2ZWRSKJROPKKoLhiGZCgjjKY+Z7zdvGkjNxfPvafnsye4CQfpb43ytpyxt08u3L3R3jQPPoEyKejuSVbrHCgp7TK3+uWC0C3Y0tIinxZLo5qwt/8f8sJ+iyoY0qu86XMbrryPgBnaMo5AIK0srCXEJLfz7Vizcu0IMG9ct0lJUcnJ0amoqKixsQmLxZJm8F87ixJaJqJEzCdNQNP2mIT0U/WXaCwuBtGhk1V3IbbykJnPMYdoRhC7cOV6mtBaI31eJqKU/lipkPy18sqL1m85Yh0sGwW/H19lwKoRaMO0qi2CYjRnuopv53ASj6WHnlFPfWMM4os9S5pS6zvbMDhYbq6wiMjpZ1rPQ5IMUit/RUJTCITu8MhOH2hbe1FZQ9TUn23fKH3qE6tncW+iY8sS3jfam+ZWzlxlsUZ7k/ziCZRJqWlLpkwqX6wnLh4fEDipm/xzrJ+ArWqJzy90bbQ3rQm2mcn8gN/6KcpF+RbXh1W1xLfhyqk9PYlEYkN9Q3p6hrWVtZS49PDl61Xcq/fs3CstIXP7xu33Do4wGGxggJk1wiZqLEpo2cgyyUDYEXO/I6cUZeXkapDIouYuu4KmG3HVEh7xB/TdxsWzoF34/OWraHKLfdasvdoOdMZKBsJWHJZYuvOgkHMM9RP5aPi9+Kppxy0DNB2tUy+NaFb6BABwbdj8PCR53DPcfOf7PCTRJgcVUtFS2NyFxeEeP1MRlZK5ZuGi+TlneBDa+BdZ5SZRCJjMxJZ35kVlPlMvU0DVG9M71PxMlwCtiY7Ng7s3WxnPZCJSvbPZhNKSC2o/9BEwE75PJBL+Q1Bf9hTC2DNr+P62koaI3EpovbNZTbBNTs1v7/l/VjCkV1njx6auIlxfywCxm1rGvLm52dvT+/rVG8cEhTau2zTcV97Bv1P1meqnj5/g8PLOTjSzAslTNFYldFSZdGihsFPMoRvPREVFPwSHdGKx/uUtz1KQpyKLdz4zkQ4tpINYcd/0sfBMtcUbtor7pI01fOP5u3+s2STs+nXE5/fjqwwn7UlPir7jSi0k8Y+/ltKZ6frdB3Xii+mkoBtl1Fwyc9aOgTkVNsQi22s7sQgEUlhERObilYfQCJ2EkqF9VlQ5RMWxJqEpFDKB1Ivra0G0pRTluzdbGRfBmJmcpXhJhkroj2kMpUln13hkVf1Q3TuTgnTH4Z9kVXkwWDd0EkL5WJYlvZ/QkLqJ54tRenqxru7k9l8gCE0ZpKC7UblIH1ilB8rLssHJbCaLpf/WzCgX6V1Q+wHe+LEZUzxAxA8ODlIolJ7uHhQKFeAfcO60wmqeNcN3Q0E28h7Yd/DBvYcJCYmTKYI0/cayhIbLRJSI+6Qd1LITEhF9raPb1dWVXNdhkF2v9KVyn6bdUfsoOoQ++i5y1gJaudxDbjTnrC031McaLuIWJ+aZPPpzue9dsKYLt5MA/+EL19nY2enMdNma9S+j0umc4Xlo0jUbqFlGlXdpU3pDZxcW5+ruISwick5F60VYiv6wfVYsS2gCqacdV1nTmlhcH5qDgOYXurZYGlV8smNuz8fdu/i5uXg2bdyYWcXQmz3ws42Fnc6Q3r3WsDHTHv6JhZ2Ovbthcsm0ONZVEbbVYYxuiaYqD+XbT8BN6DaRsViMoxPrF/skU4gN6Dxq18iqSNuG92YTCgH8FosLhvQqbYis78xBdyOHun5RKBQUEuXk6Hzp4iX+LduGu8ubN0AuKV12fO+YmprWwdpJjixM6MgyqcBcQevgQycV5U6cbG5uqWrDOBY33UmokQ/Jgyg/kR47o1sqJP+P1RvpcIsK6aO24YzEs0foQXw1Q5Ce/gj0LQd/drp4BgBsPSo+Ypl6hISu3H/9Nf9tLiqsshXe1tXW3q6qqioiLnHdyu3114LhWdwsRWgCkUCmkLr726pbE/6zjl0DRQRaNziZMfcVkAZ3oT7bMnJHGRzi5GP86PFT+tLQVo/PZ6iA9kQFj7Ovc5vApm2qkO3pE7pNpI5OrKv7pO/yzBiJTKhpTaJOsDjTqdXcqCD/977n/wF5wpDehXUhjej8fuKPMvsUCmVgYKC4qPjGtZvD075Wca9et3q9nIx8UGBw369T/451CS0bBZcOKxJ2/bb/sa6QiGhgSGhrFy6iqu1VOup8TOUuVVP6KdmHLQM55y2gT6+FK9cxmNctGwWXi/6h+wlTWO5mku57hM9d+Af9CS5Y8pdKYBydkzz78FXJ5L1BQrFrUUMcqqO5C1taViZ//Lj0xSuPfT7pJcGHL3EbZSGNWCMO/fLVc0RreklDxOhtzUU5zk3vTPKY7ZhGJFlQn/M7j88xOOTnErok3bHF2niio4rqgicUjSa1tOK8fCZ9l2fAegY6Kpq/UGeXX+LWYmVcEfOOuYsrvzWTgiE9S+rDEW0prVg4tRjn0L3u7+tPSUk1NjKRkviR/MWzfOXBfQIqT1WCg0Jqa2snVzbkJxpLE1o2olTCL/OQgYeg7Mnjp05jsVhYY6dNQeONuGrpgKw9r97KRpXRJChVG05dow8wwMa2Uvj46IHjSj4a/iBh+hPHxpZOfPHGfYfHmR0Ax9V0h8N1hAwzay4YvdOKgVll1Xwob85v6sLgvi9xX9CxUo9MN0ivGj2KFQitpv44i9ZmX1iVR4uV8XQUwXYN1P633ucDBof8XEIX5Lu0mhoy2CV6uFqxE2iAQayrw38ImvRdnm7r6e8orAsemlp1+NsGJ7PfeP5FlYfyRbWn9Q6gSWTCcDAPDg7i8XgXZ9cDew+uX7NheJhZUlwqIjwSg8GwZoyZEWNdQstFw+Wiy6RD8oXeRx+6+khYWCQoNLytCxtY0foiDXXuU9nel9ZSgTl0OHrMIWreP9zjQnrDmRtSQbmT4PT9hJ+zBUv7a/5umdOAjY3+zHi2bH/1KZsmm6nSjIFds/V6/SXXueh7jlhtXb2snLyUgtI9t9DXcUWGGTUsTOhRweAaaFWEbZOdSe5E9gEzKBPbx9TH3jNUl8EhP5fQuRXuLVbGDHe4+qGShnDGt10NFJX0fPo86bs8rYbraymqCxmaV36ha9M704LfdT1/KcEQXsX1YYi2pA58NZH0n6VpCoVSX1cfHRX97Mkz/i38Q2Beu2qdrLSc7hvdXFjurwvmIWMVQsuHF9KkoGxEiYRP2iFtOyFxicdPnja3tOQ2oq3yG6/FVYk5fdrx1Gj4wdL/Ba1sZOm2+6/Z2NgBABxz543NaPZN5+/KRhRPlNDHP07Vk6aDz7Gkk1i6R+7sWHhmY2ObNWcuAICdk1PJ1NEwEzF87Jv4ouH/qWho9+zDV6scZEB5c04jGovDm1laiYiJKajrPQ9P0U+poPkFHFiV0AUFrs3WxgUF0/IKVtO6Qn3+4/LtGRzycwmdg4DWQi0RAYxW5x6uDlwVg7epLyu7Nz5x0nd5+gzb21hQG/hjUjXQRnuT6rC3vx3oX0UwpFd1ayKmp2Foo9Rwa2pqeqWucWDfwfVr1g+xedP6zRovNYsKizo7O3+51eyxjNUJLRdVJh2Sf+xdxCGlW+ISkmkZGS1duA8VraqpSIWYCojSIzGvJNnIEiHHj9sf6gnaBMtGlY44w2Fzvz0athJ+6TxCcmOBbcGixbJGTjJhY3wHunowhic9Cfoyguezz3X4t22jOQt2Tk5B5duasbmKBraPfT+PHn7fI/ycjpVqSKJhRo1mDOz4cz29hJL3hQ2fEe31nZiKysoLFy5KnDxz28HvdVyhAS0HmnUJXQNFeVlWhU8se5lxXbt9kpuLZ/3adYwPCfxsbflOZ4Te6WrYGmkO/ae9u8E05XLnIKDwb/aNDqaM1/4cUnF9KINFQPvS0nuTUyZ9l6fHKN397YW1/+n2XZLq2G5okF/824FmdRXUBsKbPrVgSgkkGslcGAwmKzNL5ZnqKu7VQ5U4d27beebUWag7FIeb2E6EX8JYntDRcNnIEnGvZIHX9sckpe89fIzF4TMaOi3yGq7HVcsEZG67q73zqdFhC39R9zjpkLzRhB6SKDRh0fotNNkmKyvLt237hjM3pIPzJuFJ30+gEa9lurS+5O+WPTN33nxRUVEpKanRs+A9Iqr1JZ/+STRiYNdtvc+9sTiupqvxMcs8o8oP3pzTiMbg8L5+fqKiomdUtVRDEvRTK0dsgx4SaxK6JNWxxcoov2i6XsEKSlLcXDz8/FumeB74V3uUj9XMvOzySt2bLY0nsa6bi/Tp6qlj5Db1Jib3pU0s/XtajUKhpKWn2TgYj9jVZmugaa/xcvgnM3MLfotxlTZEtuEqegbQNHuh9vT0uLu5nz55BrKRd8hpFjkm6ursWlRU1NPTM3rI/4b9AoSWiyqTDs479i7i0OV7wsLC8UlJjWisf0Xr8zSUQmyFgL6rkEOUhG86HTYPSTIgc8GK1cOpNnv27NOnTwsICAAA2NjZN5y5IR08mZj0w4Qqg8xpxPPr+KKdUieG1gDExcUPHTo0fHWbG8Knk1g21vARlH0Ijbpp76vzJde5sCEW2Vbbgens7DxzTkH8xOnbjgHaX/NHb7IaRuifv9tqBKFhlR4N700nuv13Qjp5VpSbi2f37m1TPE9+kWuTnemMrbU22psWZ0xmFb0Rnc/Iber9Ft+XmT3pu8xso+D7Wp2g5uMGFx49fjozf//fGle5SJ/ShohOfM3opezBwUECgdDS3PLewXEIzDzLV25av1lUWCw6Kvp/Zimbjv0KhI6Gy0YUi/ukHNawFpKUvn33Xn1DQ1Fz19uCxlsJNXIfMvnvaMiGMxpFPmjoMWfxX0N4lpWV3bVr13DULRcQO/Y+ehKQvhdfZTgFSI8Zq85E3HUNXrf74PAlek5OThERETGx7+W4l61Z/8T3M6PB74yac68tXkakvoWhgipa8pvQXViclc1bEVGxc8/fqAUn6iWXG2UixxILErok1bHZ1mT6SkRlVbnLnxSm9p2c6vuowr3B0aw4w3FmXn+IAOvySfXUqmj+Qhkc//XXE/OlH5Y76bvMXBsgduej/O3dDX4T+pdQHsoP0ZaK6amnGVIhEonxcfEqT1X37to35DTv2r5bS0MrKSm5v79/5v+B/RT7RQhNjUbbRx5WviMiKhoeEdGFw32qadfOrFX6WilkH7HnpQ3jKN2tbkWl3enTp3fv3j16uXjOkr+P2obJRZdNwpMel7gTUybimg107oKFNBfnJSUlhYWF2djYbr3/T+9qOnw1ykSefW2pEvDNOKXcvbgpAdXeicGlZ2bJyMpKnTl/532A9tdCg/SaX4vQdR4W5bHT2NsxvdxVRu4YNxeP4NH9Uz9bTaBNnceEa4lMTmUJDiivyVwrD+VL06cZ+UR/ju2H5U36LjPdyptifxOa9QVDeiHbUwkk2kvTZDI5OSn56JFjw/dNrV297q312//h1eyx7NcgtBw1qds37bCBm6DcqTPnFJCo2sq2LreS5sfJyLOfK/aoW4l5JjKO0i3X1DjmzuPl5aVJPgAA++w5GxVui0ETqMfLM6wHU6nd/V89+/Dt4Bll+kU9F/29TEHHhj6Sh0stJPmSuavOl3z7vNqIqtbKNgwOh9PU0hIRE7ugbfYiLFUvpcIoA/ELEbo406nJdmJ9nCaq1DJnSWlBbi4eUfFDUz9bScr7Dn39vLKZqDpZlOPcZGsyubGMhKJ74xP7MjInfZeZbj396N+r3CwrGMKztCGqEZ0/VlWcjo4OdzcPaUkZnuUrh5XnvOTj5dPV1TXD/5ZYxH4ZQstFlcmEFoi6xB58oiskJv7oqQoGi0uu7TCFNVz7Vi3tm7rzqSHjHJUNL9p6U50O+QAAbOzscxb/vUvNTC6yhPEzn4iGP6S1BYtxiBplIvVTKmWeaM1ftIS6VYyOndezMaTr8o7QRUP7F2Gplpk1fmXNmfUdnVjc1/gEUTExuRv3H3lGvYkvMUynncL9I5c7koUIDauGNtkaV4dOYwQ6BwFNKnYUkzjEzcUjzXDJT3rvqUqPDn39ssSJtbWYnPJL3JrfmkyoydWQKlu+jXub+tIzepOSJ32XmW5kMsn/g99vQrOg8msDOvEIEpl2J0cCgeDt5bODf8dQZ4uVK1Y9vP+wrAze29s7w/+KWMpYlNA04ScXWSr9Ifuohf8RhSuSkpKfY2M7MLjgilaNjFqlL5WCZj77NO3kIksZp+mel9bjljRh5+RccVjioL6rdGDOBDzphCr9jIlRmSqtmLxL5i4b9x2h7zoDNjaudZtuOwUyfmaD9OqLRg4PoBFGyWVuxY1fke11nZiaGoS0rKzEidPXrd01PucYpFeN2ELN4oQuSXNsNTWcbn80vuC9sOhBbi6e46dEmHJCpJ8V4oPNDOSLwWqgtVCLyf2CgSG9yORxCj705+b1fBkf5DNmFAolLS3t/9g777imrv//o+1HP93fjl/RxFGrfqrW2mpta51MWYJ7W3fdq+Ke7AxWIKwMSNgkYRP2ngnJTUgYSYAk7L1xMsTfH9dSioAh5IYwXo/XH4Lh3MM95D5zznmf99vO2cLW6TFo5wd3MZb3+7/sN9R3ftr95lcGV7UAQ56eev36dVNTU0hwiOHf8+Z5c+dvWLfx8cPH4lKxkv94VFOqQmiTcL4M5BMYhRfoeqevv4fR0NE9cfp0W3t7SWMbsaD2aoZ0X1zxehvyJkea7BzdFlW0yT7ov1+qjwxpNTW19z/48Ivvf157z3lbRIFMM+lo4cXU0lGx2SKjeNd9FHz5qvdnzX5nf+atWPUXJXFUkWh/egRd8qWbJfPc8qoiShuKG9paW1uRKLSmpuaev+6b0lLMM4TvxLOqEVocjJFSMVA/YpI4rps1foWpw/cc2KqQBvP4xBoXlHKqH4oSXeswCDlORbOl5Kcv3zGCXYWCZ/QYuUcZCr3qe1XWmMMSk1hiErvYq8oNVZTkAn450Eq489NmS70rmhkvutuHjDrs6ury9/PX1tRZtOBN1pFvFy52cnQuLyvv7ZU1q92k18QitHBblMAwhKvpRl9/5qaGts69x2ZNzS3M6hYHbvWZFPGOcP4aU7QBDZAd0sZ0oT6F9dWqde+Ys/49c/1k4dKVZ+9ruNNlucql1FKrd82kHybyLvvF6J41/Rw2UkHrfr33n//8oG1kniEcFZ7vxwFH7T3vxeQ6AeUUUT1Q09ra0RmfmKi7dav+vkPniSGPkvhD5vh8264qQ2hATK5xU0Yex3iW84aNa2Hq8EPHDBXTpoRchUPLdw5qtOYWeTagrOUrld3UWTLyMHVLpU+CQ+UeZYj0orsDLKnCEXrVYpEFuYosEz5tWQxIvQU1UU9fNA45QD09PWKx+PTJP8H6FvA5835evfbe3ftTdrN5BE0wQhvThdsiC/UDmZvtAjYeOKmpqeXj59/a3pFU1mjJqjyWWGrgm77syFUDGmdUkNb1yViov08WQIKa/X9ffvXjusU7T/zy0FUvgDFcsyZgFayhOHc3hnXQGrtuzx/f/PTLB5+MVMr6X58QZs7U/vPao2T+6M5SJ+eb3DS/FZ5pyxT7FNWmVzQ3tnUyWSxjE5OtO/accPS6Q2daZpfI2JrqELowB1dFsAVKIJ8PxTKc1v2+BqYOP/bndkW1WULHVuFtlfO4rCLaihJkTVY60BXNua9HPHPVW1evmrWtCqvD2eA2vCNiuhS0ks0p869t43f3Dr1//Pz5c1uU3epVa8B588rlP9jb2ouEoul585CaeIQ2pguNIgq2+mZuMPPYom9kbLK9oLCwvq2DWlx/N6f8SEKJEQ348Yq1Uf9ydJRgs3OoDil55Da18HEz3ntPdkj/Q8333vu/71Yt2n50tSlK052+1S9LLyBHL5CpH5SrT2HpB+WeiwTux3PuxbIv+0bvuo/6bffhOUuHTm32Ts364MN7seyRCXotKME0JK3/S/MM4fbbVmYphdbpRcT8mnhpY3VLe2VV1Z9nzmhv1Tt4H3EjLMMiQyTL+rZqEbrEq8YNVRLprIQnTkwO5rd1q2Hq8BNndyiqTT6X0GRjxefKE8M1WguTXcv95UlkVlKf9KpvpK3o3paWDoKn3KMMncqbGGwpmccj1tvbAGLI7/C0/7Z3YXXEs67mIQelp6eHy+FuWLfh7xIX3+w02VVRUaHkv42JpQlJaOMogVEoT5uY8PsN5BY9w2MnTpaVV5Q2tpGK6m5klR2IL9bEhq6+jjSOEhjThZudQ3997KEXyBg5iGz5yZvyUXOQ3v/wo9mff/Xh1/CP53376aLvPoYv+uBr2EeffzXrgw8V0v4hhOvIBLXKER+wdrlGSXzzbyvna4HxlqkFeH51lLihuKG1o7MThUZr6+jsvGh6xS/GLLVQpvXtv5flVYTQebm4FnMLnlIIF5/rvGHDzzB1+KFjjn3j6AAAIABJREFURgprVkKuItpKacqIF8srINa4ouT4wYKqsOFmQqBedXZ2eOD7uoYO0B1HNT8pBcp8+FxCHWbURbKnLZ+55f7Vrdzh/mCampoe3n+44rvvQTxvWr850D9wisdpy6KJSWi60DhKYEDjaLpFrT9zU1NL2/TmrebmZnFTOy6/5mqGdH9csaZ75KpL5psxwasuW2z1zwJpPYI32Aa882iT7Jo1a5ahoaGDg8Ply5dnzZqlqGbf+88s0+DUd9LUmiHZcuzCNUqiwZV7N8MyLFML3PhV4aUNhfVtnU+e+AQEaGlpGR45eY4Y8jAhz4ohth7xAPTg89CqQejiYMdqHFo5j57+SLHd+xUTKQYaPKwsRwnn0RpMZMbnjno7FpB6P+tqGWGY+l686CR591RXyz3QEOnZy+a88kBeHqHewUY5fyTTbnkiHW44KisrNTdr9R+jMv3LtOulyn2qU01NWEKDG9JBuZvtAjcePqOto2tn79Da1sarbXXh1VxOl+6LK96A9Pnu8GX9IKZRmEyN/3zL/v+WrlQISvX19YOCgk6dOnXnzp0PPhi28OWo9O3P6044+8i4Fm3NkGieuHSBFG6exHPlVIQU1/NrWzs6n0TSow0NjfR37z/p4Hk3Otcyq2RUeFYRQt80vVyORxdlKil3Zurfp62Mt2sqtuVqD3RhNvS/hYQsoWHkq9hR1QKMNE69vU+owS9yVSc19xt19z7nV9Ly+MR6ewQH+kiFKW5BDf3Ji4YhB6Knpyc+LgFMEDZv7nxjI5OY6JhJULZZaZrAhDaOEmyLKNjqn70J5bfx4CltHR0rJKqtoyOvpgWTV30hTbI3WrAR4f3D2fsmUQITuvDdjhLoBzJWnrn7n48+6efi58tXfzZMRawRdPDgwcjIyN27d3/xxRdywfj3/7dwcf+Xn3z19QFL7KOkfBumTDS1yhHrXbh90TvqUQIXy6mgCuvY1S1tHZ0sNrBt2zYdQ+OjKI9b4dkWGaLR4llFCH37ysVKZwSgrDMzGYU4Xb0NMHW4rv5GxbZcHOtS4WOvhF+hMMtDvkRmvArKyAm6n6ekPfEPlHugIdKrvt78qpC8Qs86zHSkGLQW1cZ19TwdehRevXLFuv5v8f/A2fPxo8fr6+uV/Jcw0aWihJYJqHShSZRgW1i+nm/mJivPTXuO6G7dSvL27nzyhFHZ7Mitvpgm2R9XvMWB8st9Z+PwAlnbpAs1XCJgG/U/W/I9bKP+Vp8ME7pwsyPtW5Ojny35/v0PP5IFsV9++eWDBw+oVGpkZOS8efNk+ZEPP/2/BT+s0Txx6To12YZZZhqc9t16zXnLV/2y/cDN8CzZCWqeLjxo7XKdkmSexMdyKijCOlZVS2t7Zw6Tqa+vr7tt+x9WzjdC0szTBXLgWUUIffP8+RxHq5hs136n8SHckM4WEvSNNsPU4Zs1FJCXe6D5HEK9vU1eIeQIAUpJDUhrYZI8Ed3DTY9AdYmKW9F2fd0y1ZNWpoS10VyhV60zMp89fdoKEgNlPmVN2cPlb6+trbt7+y54nmrZ0uU21ojpqbMcUhVCbw/ny07QtyG91Tttozlu8459BoaGfkGUto5OVlUzhlt9OU2yP1ao7R61/Ng1o2Cu7M0aRxTo+WVtC+MPvJCeX9ZGtP+SPac/+GrOyLj95ptvPvnkk/nz5wcEBOjp6Y342hn/b+HireduXPCKeJjIG8hCs9Si+3GcUSX1fJTE179456+gRMvUQlduJVVUx65uaW7vLCktPXjokJau7qFH6Ou0FLPUopHKY4y4fq4KebnPnT1746/rpjdN+02iQLgnzSzx2rZdA6YOX/f7WGtbDX7GiUlVBFtxMORJV9hScgndudzXQY6Fh8oW9ggj9aqjs9Ua2Vs/EsXHRdLGTEBMqvZAixIgrKoylV3WlD1cFs+WltZDBw6DU+el3/4vKiKqS/XCCSeEJj6hwdDuMJ4uKWXjY/ctJnu0tLR8/Pzb29vzappdedXX0qWH4osNA3J+umKp558t91UG2igkb701aem+M1+sWPPhnPmzP/vi/Q8+nDHzn8NaZ86cCQ8PDwgIoNFon376z3HnGe+9//6HH8/+/KuPYAu+/WWD7lnT855hllmjyz42nG9HMnbdQzxKzrdMLXTPqwotrufWtLS1d3C4XKNtxtp6BgfuI/6iJJqlFlrJlpxEZQl99uzZQWmWiQFy1oeQyRLy9t3aMHX46tVjrQ/9tovS3OscEEoopAGUkmqdUXJcSFBD73k1UrG/dhe3riKB3GMNkWra8thSsjTIsdxXGfsIU8pvZs/DbH+0t7efOHYSTEWio6VbWlqq5KGfTJoMhH4D6dA8Xa+kTfedNpvsNjA0xGCxLW1thXWtuPyaG5llhxNKDHzS1piiNqB8Zd2WluW6kUVbfdI3Y4J/tyCuuWG74sTNWZ98pqam9umnn65aterXX39VV1efMWOGmpraB1+pf3/6zs+3HX638triHKbvn30hucSa8e45qyy2YoiPO5GPOXjdCs+wyRTgeFVhxfWFda1tnZ3Jqan79u3X1tPff9fqWlDio5SCseDZJrfMdQoSWkred1gfpg5fsfw7xT/sSkm1WFRRhjKi3irIdoI0t9H+FLfcv/PFSNuHz+ISnqekvu57dz1pZaqxs5gtJQuT5E96Ou1h/5Camb19Q+9rtLa0njtzHpw9G+gZSiQSJY/7JNMkIfTfkObpeiVvsCBs3nlAU1PT3Mq6ublZ2tRGLqy9k112LLF0d4zo1/vO68xw2/69LW0cUbDyzD2FkPuL5auHXMueu36rSbRwoLdHC6+ki4fMODaCd91HDUKsZVbxIYTrRVLE/ViWHVNMzK+OEteLGlo7Ojpi4uK1tLV1DIwOmzv+FZRollYkG57LR7AqnIdWPqGPnjKBqcMXL/oWisaLY7BlAfIEWo/WoniXag95tgPKmxkjDFZvXV2nr/9rFcsJ1dRZypaSeTxiA9o6Lx/y1LBTx+KG1OFmzz09PQ/vPwTxrK2hM72yPXZNHkL3Q3orOXWzJWHT/uPaOrpmFpZVNTXlze3hJQ0WueVnUsT7Y0Rb7APXmKJ0PBP6f3CjbaCGS4QhjT1Es9Gj89q7mI9gC2a8995Af/rNdxttA95+MVhgw2o00+jznmEXvaP6v7wWlHgI4XbJO8o8Jd+ZU+FbVJtU1ljW1NbZ2enj62dkZKS3Y88fVs6mwWmP3yxuj0RfWawihL50+aoyCX3+2n6YOnw+bD6jWPHL0TwesdYZyRVAXkiDl0doRFjzOaOOqssrD+wZpjbR69ev+152dRC8+lQs+0TzEzFbSmZLyHUYRFGGMmp9TgUX18X3vhp69vzkyZPHDx/D586DqcM3b9xSUFCg5BGflOrr66NQKBOc0AOYZ0wXbAvn6/lmbEb5bvzjrKaW9tHjx0UlJe2dnRkVTfbc6isZ0kMJxSahnFXnHqwxRZnQBSbRwp/vOuqSU0YL46FNL9oWmmcUDAz0tjDedrpge7Twbe+IEV5JE8sOSPMM0c67SCuG1IohNblp8Ycd4XYUwyZT6JZXRRHWMSqbWzs6m5ubb9+7p62jo7dzzwkHz5thmeYZIiuGdOx4VhqhL164eOL4SdOh9OfpPw0NDC9euqJMQj+0+ROcGYSlKj6ZNiAmlfvYlwU6KuEJW4VDS+QKTKtt4w87Wr2vnoSEdeWr1hO5+YkU7Lk4zFkcooxYvElvTrnf865hi1u4u7rPhy0AU21P5/JUlPr6+tzd3I/+cXTIh+H5c+f1t+rL0o5CCT1WRgq2hefr+2dtsQ/YdOqqxlb9Pfv2R0VHNzY159e1kgpr7mSXnUwu3Rsr1HQK/vkG+udb9pvsA7eF84dsbUisjmjRaL0jWnQpVWzFlJWRZ/DBex47HLDCmganmifn2+dKPQtqIksbCupaWjs6WWz25StXtbS1tx09ddrJ+3ZEtnm60IohtZahZWsZrBxCG+gZBgQMfco2Nibup59Wxua4JrI8+p1ZCO0ypjPpFkhoJ8+bULRfwMQ12ljx8iBPYlqY7VHrgpQjXiy/KnSEDKAvmLmdZB+V2opueVoG9pwPEKrdlZR+bhI7rzyw/fmwyePKpGU/rVoNU4f/suZXJoOpzIGe3Orr67M0t8Q6uwz5v6xc1rKly2VpZ8yEjhgakLJ4CEzSBcYRBYZBTC3XiI2miC1G23W3brVGINva2qpb2iNK6hHsysvpksMJJTtCuZts/Veevm1EBeSAq6K8M0Z0KVWmmfQdeq7xDfOrAfG3I7NRDLFbXlWAoDa5rLGypb2tvd0/INDEZLv2Vr09f90/Twi+G8O2yCwB8awoqwKhf/55VQ4Eq80jOCjGGiS06YOjkFxCQq4k2YnDnCBP0y0hV7vLk8gMKPMZoRhlb31DqzWyt06F8lG0Pi0He84VetW4ong8ZaRwn6wGynwaOoTD3ernz59ra+iAbxA/X79Xr4Y+IT0tOaRyhFbYnJUuNIksNArm6BITNpm5b9l7RFNb59jJ0xwOt629nVfT4l1Y+5BRfiZFfDC+xNAvc9X5B78+cNEhJppECUZAqSEl1ySqSOGE3hbG3xbCvZw2xEwa5KJljuR6cOohhNteM8d7MWyzJB6GU+FVUEMvbeDXtrS0d5SKxQ6OGB0d3a3bdx16bHslIP5BQp5FttiKWaZAPE9ZQidzXcEH0N5DehBdgscj1LgiOcWQ70YXx7lUkOU5gCSooQ+XnuL169edvgHPEpNUZxrd/qz6Tc8lZCnVsZJsr4QiJZPVxXUJwx19fvXqlYe7B3zOPJg6/NjR41Mbz2Unl8057Z0FftHzvP3IDj2gY9gADlmkKoTeEZEPxdzUJEpgHMbX98nQsAvYdOaGpo7ujp07kbZ2tbV19W0d2RVNTnlVN7LKTiaJ98UIDbxT11sQVl14pI2LGa7B3y2J+v7Z2+nyrGaPYD3fjA1I3x3RooupYqt/E9GKWXaBHLnjLuIsIcQ0ONUiXWCXK8HnV9NEdczK5trWjs4nTyg02h9/HNXS1jY+fvako9eN0IxHqUWWOaPBM7NMRk9NQrMkpCWLvoWpw39bp+CkJf0GxKQKb/uSGCzUvwuPR6x3QMhV+NK7cfiJVG99Qwfe89XToRNAKl9PXzb19zyfjW+2sJQjRG7abCk5ryLoRXfHcPe5urr6t7XrYOrw339bL5UMWzxjaqjs5C+fLPxmZ2rj69fThJbVdKFxRIFBUK62W+TGO/Zbdu7T1Nbes3dfckpqU3NzRXN7sKgeDVT9lSE9kSTeH1diTGOvuWaz8vQdbXysISV34JTaJErwuwVBl5Qi46W1PKJlfKVBIOM3M4/t0aId0aKr6RIrZrklQ/IgkXclMN7gyv3jGO8H8dzHSXwHoMKDXx0orEuWNkob2zo7O/n5+efOX9DU0tI1Mt5n+vCCV8TdGLZZZrEVQ/oPnmWm7zShR/DGTWth6vAF8IXMUqimuUXp7k02VlwhxNNoCbnCx77cz0GOOSWn3H+E3ehOv4Busao8o192dwzseZWnrSQE+k2ESWegzKflybBnmru7u08ePwUuL7lgXftUZgVlnFR2Un89xfnsuhshz3umCT0KC00ii4yCOVvJKRoo300X7moYbdfdqnf33r1cFqu9s7O4oTVa3IAGqkyzyk4liw/EikxorM12Aeseuf1yx3GTbYBJZNH2aNG2kLzfzfEGAQwZr7v82PVtYTxZXmkcUfDLXadtoXnbo0UmkYW7MP6H0LhTroFn8bQHCXlW6QJ7lhTPrw4S1qaVN5Y2trW0d5aKxXb29jt27tTeqrf9zJWTDp7XaSkPE/kWWaVWDKncAH5n5rIpS2gwaQl8zrx4ljNUT8MSUi0WWRoJVfv9zgfwDbY2PJ484XU1bbzhjsO+5HA7/QLkHnTFqufVy4Hd5vGINa5IjgjyTYRJ5tL6lOGOV71+/To0JBTEs6G+UXt7uzLHVyVVdlJ/fVqxEHtoiw+zdprQozOYmcSQwtLBx222wG85dEpTS0tLS+vm/Qdl5eUdHR01re0RJfV2nKqbWWV/JosPJ5TujS02CeFuRPks3fvnyj/vamDD1pnjjSPyZVzlXn70LyOaDAFodKFJZNE6M9x6a9KKEze+O3hRFx/7ZyjjYTwXnSt14lQS+NUUYV1qWUNlU1tnZ2drayvJ29vAyEhTS0t/974/EC5X/GLuxQLmGSKrHMmocCuLByFcOZUzVJDQ1+4cAQkdFGsN3VXyc/E1WJQSzkZXEm1FCfIU0sirCOrqeTbk0PS2tLQ5YHpqauUedwWq73Xfv3ouIVd62RXHT+foHoUBqfcI69vPnj3bt2c/mHm7sbFRmYOrqgIJ3dJUSj90BflymtCjNl1oElW0LZSn75elhQ3bfBOx5cBxTZ2t24yNbRCItPSMltZWaVNbSlkjqaDGnFlxNUN6Kll8KKF0V2S+oV/mRoT32tv2v97H/m5BXG9D2uxA3eqdNkLg2AiENoko1CUlb7ILXG9NWm/ltc4M9+s9zAZLolFA9vZgYG8470RiqVVuhU9hTVRJPauquayprbW9g5+f7+7hsf/AAS1tbYO9B/ebPjyHo96OyDZLKbTMLh1trSr5JtlTltC2btdg6nD4HLi7311IL1RJtBWkjjo352hdmO1RhZfzDJKoNnboeVVf39PwiKdhEa9VI1yIWx4wsNtFWR4NaGsefzq/mIz2rmsvHOH2cjicFcu+h6nDTa/fmPLr26DeEPr1y3a3a6ceZZVPE1p+ThsFc/V90jUxtI33HbfsP6appaWnp3fmwgU2h9vZ2dna0SlpaosubbDnVN7LKb+ULjmVXHo4oWRfrHBnVKGhX6YOMX6LI23tbccVx68vP3ZtxXHTn2/Zr7fy0nAK0fVMNAzK3R5VtOY60igo1zCQoUuI3+JIXW/p+fMN9Irj11ccu7by9O31FoSthPitnolbPROMArL3RhUeihOdSCy9kCq5nVWGZFcECGpF9a1tHZ2dnU/q6+strKy3bdumpaWlv3PPgfs25zwoN0PTHybyLbJKBk2dIfWUJbRflCW4oGfteBHSCwlS3eqckFDvmIJnkAqz5MwHXtPGG3J0eptb2pywvc0tcg+9AlVQFfqvbkvIVUTbMn95NuCnoAU19J5h4rdBPXrwCKYOX/zNksSERKWNqWrrb0K/ft1TGbnhM53FG6cJLT+nBSYRBUY0QM87Tcs5ZMsdO41DpzT1jbS0tY+fOuXj48vMzW1ubq5v62BXNYeX1BPza6xZFbeypJfTJKeTxUcTSw/FFe+NKtwZwjGhsYwpuVsJcZpOIZtRfhvMCb/dc/rZFLnmms2av2x+u++8wZK4xTZACxum75VkTANMaKztNNauEGB/ZP6RONHJ5NILqZIbmVIzZrkbr4omrM0ob6xobm9ra88vKAgLD79+44aOjo72Vj3D/UcO3rE8j6fdCEl/kMAzzxBZ5kjGsus8HSkmu2MYTkuXLIGpwy9eP8CSQFiJgSvwqnNCyLcEPSqX0LH1jgj5znfxK2nPuobG8BMK7SU3T+6hV6BEdXGDup1XSKxzmq4YLYu9mzpHqknV1dW1dvUvMHX4ht83dnZ2Km1MVVv/EPr169c52E1fzJ/yhN4xRkcJTCILtgVzDXwytLFhGo9cNp+9qWGyS1NTc5ux8clTpzwInlXV1R2dnU3tHZXN7XnVzVEldS7cKitWxYOc8puZ0ivpkrMp4lNJpccSSv6ILz4SJzocKzwYKzwQIzgQU3QgRnAwRnAoVnA4VvhHnOhYvOhEYsmZFPHFNIlpZtm97HILZrk9UEkR1jIqm6RNbQ1tHW0dnU3NzaGRkZeuXN21e7eWtra2gdH205f+sHK6QAi9GZb5MIlvnlFsqcR58zSh2VJyMtdt/YafYerwvQf1ckTQrpSK4l1rXFAciIO6OSJSA9pGkCLnirqoNq6vb4hqGd2l4g488fWr8V/2lDRmvN3tkijnajwagPIz1iRwUU3Uq76eEe5telo6uKRkZWmttAFVeXWVlQg7X7y5b696WwX8kme9Y9rxUTlCj5W4cpgu3EEXbo8sNA7JM/TP1sXHadkHbrmJ1Dh8WsPIRFNHR0tL+9jJU24eOCaTKRSJGhoa2js7q1vaBXUt2RVNkSX1fkW1eH61M7fKHqhEsSutcyvMmRUPGeX3ssse5JSbMSuscsuRrAp7oNKJU+XOq/YpqAkW1aWWNebXtJQ3tbW0d7a2tpaKJQCHExhEuXTtup6BgaaWtoa+kcbeIxqXH2rakP4gxdyKZDxKLrDILLZS+rx5mtBsKTlLgAerRG/R/C2ND22xSEBCrnVBCdIgr/cgTHKt9LIDxHLiStqY+fZzvO/Fy05f/+dpGeOevaSqhf12n7kCr2p3lCTESe7fetKbWx7wcvgAsdevX/f19V29fA2mDl8AXyAuFSttQKegVIXQOyPyx4HNb6F6e1SRSRh/G5Wt75Ou6xalaU3cct1S4/gFze17NHV0tbV19uzdd/nyZSsbG09vn4TklNLS0s7OzvbOzsa2jtrW9qqW9vLmdmlTW2ljm6ihTVDXKqxvLWlokzS2lTe1VTa317S0N7R1tHZ0PnnypKq6OiuH4U+h2jk4mpqaHjp8ZKuevqaWtqaRicahU1suP9B87KLtHKLvlWwYxDQJ5Z1PFFrkSKzHj81TnNAsMen0xd1glegENuR5RQSp7tXukE/1gBJStTs6nyXnqi+nzLeufYiCGT3l5W12DuOeBLS+vWjIbvO4hHoHhNx78JPelS3skW9sZ2enxmZNmDpcV0t3OkYMUk0TeihO04XbI4uMw/hGFJa+d5qOB13LPnCLhYfGxXua+49p6htp6uppautoamlpamrq6uoeOXb8gZm5qwfeNzAwkk5Pz8jgcrklJSVSqVQsFhcUFGTn5MTExgVSaTiilw3a7vS5CwZGRpqamppaWpraOpo6WzX1DDV3HdA4/ZfGAycNtJ+OS8RWr2TDQIZxSJ5JROF2umAHXbgzWnQ1TWwFMYCt3mXXiKSpSWi2lPwYeQZc2aMmIKC+FkfkVe2BLomC/KNASTS2xg0NyBs8BZT5dDyvfv3WCemn9OhnsXFy/wEoRC1PJMN1W5DqVotFASXT0+jB5lVQRyhgBUpcKv559VqYOvzG9ZvKGcopK5UhdDh//Nk8xJRaYBJRaBLKN6IBBgHZel7JOm5RWnb+Wg+dNU2tNS/c1Th5RfPgSc2d+7QMjbW26mnp6ILYBqX9N8U1QRrr6Gjp6mnpG2lt36Ox76jGsQua525pXjPXvGevhSDpYMP0iAkGvplGlFzjkDyTiILtUUU76MKBXdoZLbqYKrZkyENWWSzTHDoiccoSGh94HyS0hd15JVyuKNO9AW3Nh7jgVV6hZyPSuihd/hX1vPLAjuc1g4bpVXtHB96zt2E8j8m2Pa0crs9ACanc176SbDcN6UGubc9/+/PWIGVnZS9buhymDid7kZUzlFNWqkLo3cHs8Ufy8KgGF8C3RxYZh/O3BXOMgpgGfll6pBRdfJyOa7iWI0UD6bPF2nOLBW6LmbvGA2eN22iN65Yalx9qXDPXuIXc8sBxi5mbhgVusxVBA+GtZR+ogw3TxcXoeSXr+6QbBjKMqIBxKM8kovANlf8N5kGQvpImViBxR2uvkKgpS+iYHAxI6P1HDJRzxXIfeyXUNi6hY6txaE6x/KzKqwh80T04pdSLtIx2rOs4hoy1P69mS72H6zNH5NWItCqOm85h8o8LqyNlubFhoWHzYQsWLfg2LTUN6kGciIqPjw8MHPrxNVqpCqEPBKSPP4llRDVdsD1KsD2yyCSiwDg83zg0bxsNMKLkGgYyDANyDPyzDXwz9X3S9b1TDcgpBuQUfe80A99MA/8sw4AcwwCGURDTiMo2DuaahPFNIgq2RxZujyzaQReMDGaQzaB3RYsuDzOTVoIDKdQpS+hcsdey7/4HU4ev+mEFpAeu+p2XT6zFIvPyoQ0dB0pJNe4owRim0WwpmVvu3/JUOrD41asnT9ocMC85eeMVMtbxvAYo8xmhz/lMXI0LSr7sp5PP3HL/9meVstxYH29fmDp8xXcr2Kx37FhPTZ06dercuXMKaUpVCH3SO2b8ASynhTvowh10wY4owc4owY6oojeOLHzjv7+zM0qwM0qwky7YSRfupAt3DoDuaL0rRnQ5VTwOhM6R+Pn7T1lCs6XkvQe2wtThsDlw6LJz/8sSsoSGqfZAQ51kQ5DiVodBAKVj+tjBLfdvefKvyhk95eUdBM++58MW24BUnS/qOGW+I99ecZhTnRMCKJnO100urU9+NdTxubflinWFqcNXrfyRz+NDPYgTUWvWrNm4caNCmlIVQj8iBu6IHmkGqXyPhaBK8O4Y0VWlz6SRGUWeXl5TmdDWjhfBhW43nzvKuSKPT2yysYL65BVH5FXjhioNH2v1J6DMu669cGAt4SfU4BcMptx/CWPRkxf13HL/d/7iVQTbCh/7sSzyTwJzywOed7XKeGMR1kiYOnzt6l9EQhGkIzgRVVZW9sEHH8ydO7era6SMbDJq3AhNo9EGPugxBNLusLxJBlGovStadCmlFPLobsY/xsZl4/4tJpM5pQgdx3IGi9Wfv7ZPaRcVJrtV49DyJf+S3QW5uHp7G96YA9OAMp/iuoSX3W/yTPVUVrY5OPWUlcv9xyC3ZCE0W0rmiLwqveymeDbQhuErf78ts0dmMHX4b2vXTR+Gflt4PF5NTW3mzJmxsbFjb23cCB0RETHwQe+Gw/8ZlDbuzJtw3hUjupomtpJ3Jj2Qvu8OPWNIXEOiB44aHo9ns9lTitAsCemXX36EqcP1jTZnCaCNsh7oahy6CPoEJmUBDuJQJ4U0xS33b+oUg6umL7JzOoherzqfyP33IJ/euQ/dbx6fWOuMlARjxrjOP0EtrInpefVS9huLtEHB1OE/r14rnJ7wUyRXAAAgAElEQVRDv6WLFy+qqampqamZmpqOvbVxI3R8fPyg2dgdUsi4A0+lHTO0d8WILqaWWsqC2LEZkSkkkH0GDhmJRBoOz5OX0OSDRw1h6vC1a3+kZzko7bqCVLd6RxuuANrfms8l1Doh+RzFpK3mlPmV1qc872p9/erV06jopzHKPh7d+qxc9t7y8gg1rqgSulLCC1TMLU/LRnVjnZ2wMHX4jyt/yufnQzN0E1VtbW3r168HCb158+axNzhuhE5LS8O9pb0hwPiDcLyJK4fBmbQlpIRmSN1oUYPGy9/ff6oRmi0lP7A+DZ8zb9GCb3wjLJR2UUBMrnFFS2kYqFdiJcGYOoyc5TSGNLfcv76jqLulsd3F7SU/X5lx3bVt/FF1lc8hNNjZCJPcptRyd3FdwmhvrCfRE6YO/37ZSoANQDFwE1cFBQXz588HCf3ZZ59VVVWNscFxIzSLxfL09Bz0xEfiSLsiC8afnRBAFGrvjhVdShNbQDaTtk9kE4nEQeMVGRk5BQmNC7j/7TeLYOrwh4g/lXndfC6+zgnB50K7tM4ReVW7oUojFTyVLKqOquXEtGGce2pq5f6rGK1K6hJH28/CLI96exuhvNVEJpz5lcFdvc9Ge2NptOB5c+cv/mZJRnoGFAM3cZWWlvbpp5+ChJ49e3Z8fPwYGxw3QgNvBYuBuuFL3xk9ppNIk4O4cnhXzCiSmYzKNplCd9/AQSNFIBDS0tKmIKFjcjArln8HU4cb79BU8qUlIZgyP3uor8LjE+vtbTgihQemeZdGu3b4+sn9VzEqverr5ZT7ydHPfBauAW0D9Sch1bB3Xbs8y9RpqWlLv/0fTB1OowUrfOAmtDAYzIwZM0BCv//++56enmNscDwJHR8fj8fjBz33XXH4cwFJ07gdEsDv9J5Y0RVFz6Sts4pdgsLeHikfH5+cnJwpSOhcMUlTax1MHb7k28VZAqVWGs7LJ9Y6IeSuFymjAQlZHOpU44ZSOKTBo03NdNqz543vTC05RtW05cnZTwlZlOjaiLIWJrvJna58QriwOqJ79BPo169fFxUW/fTDapg6HGGNUPjATWht375d7W/NmDHj2rVrvb0yHTEfTuNJ6JycHBKJ9PY02hWHP+ufMO5EhIKgSvDuGNGlVMXtSWcVuweFvo3ndy5xT2JCs6XkW4+Pg6ei8YH3lXxpQYprvZ0Njw9tGiyOyKvezqY0wlnhO7J8LqHJ2qokzbOimTnw2LRi1d37PL8yRP5+Ssh8Nr7eHiGKn7Q5Qbnl/u+skDGcGhsa16/bAFOHnzx2UrEDN9H13XffqQ3Qli1bno8tXc94EhoAgLi4uLcf/SCkr/nH7I7MnyauHN4TK7qWroCZNDKV7+JHHXKAyGRybm7ulCV0aDIaPBX956U9yr96ua+9lAp5sm4+B1/rjISibocg3b3GFcXjE/MrQ5o6S172POlT9Hy6qbPkHdnEZHBhDq7eAVEa7jz5qmtwynwbO4vlvr29Pb3GhsYwdfiPP/zU3d2twIGb0MrPz581a9ZAQi9evLizs3MsbY4zodlsdlBQ0JAM8MDhLDwDDwUzJh9BleDdMaKLY5lJ50hsI9PcvchDDg2BQEhJSRkZz5Ob0CwJafXqlTB1+MZNa5V5Kho0mKy7gAF5eePScKcqvC0gVjSfJGRxuFMtFplX6AlIvQuqwqpagJ7eUZzHHVk9vS/yK4MV0lVeHrHGHSUNdJxky92SxvRXfT1jucm2aDtwGSknO0dRAzfRZWlpqfZvffDBB0VFRWNpc5wJDQBAdna2j4/PkCQAZUqkHg4DdtMLxx17E8u7Y0XX0kcHaUuG1DKz2CYuF0f2HmFEIiIiRkhUMhUIzZaSj54yganDVyz/jhIHea3ot10cg21AWXOLoL0J3CLPOgyiJErxa92AmFRBtqv0tOUI32x1c8r9atvyu3qeDKy9IYd6X3UJaugK7GpeAbHGFVVJsuvv6kR3YVX42PcXigqLwGWkmzdujbGpyaG+vj4TExO1t/T48eMxNjvOhAYAIC0tzevf2Z4HyQnvaUai3vaLOkLN2hVZsCtaOO78mxDeHSu6mCq2YJRZMkew1Cxb/DBVYB2Z4UiNwngH4vCEEcYiJCTknevbU4HQjnjT+fD58+Hz0S5XlX91oIRURbCVQH88uiAXV+eI4HMUv04AlJAqfOzL/BzY4n++mV8ZLG3MbH1a1vtKnrXTnt6XkoZ0hXc1r8Cz3Ne+ytOWO/EhXVAV+qyrWe43Zr9evXq1Yd1GmDr899/WP33ydOwNThTV1NS0tg6RwLympmbhwoVvE9rQ0HDIdl68eCFLEJlKEBoAgMzMTDJ56DXVIeWOw1nhSI88fKb9LvtaEPwtiQFv24oYgCEMEak3nPB4fEhIiCxsngqEDklCrfphBUwd/sdJ43HpAEdEqnewyYO+cmJphHMlyQ6KjwLcIs9aJ6Q0yBEQv/Vf5QFVrUBX79M+2aot9fX1vex5UlAVCtFNAD9PNKAm9iksoMy380W93O/KQXr08DFMHf7dkmWsXJai2pwQwuFwVVVVr179a7EnNTX1k08+eZvQc+bMefnyXzs4r169amxsDAwMfPLk3XlwVYXQIKQpFMqQYcPTGnd5eXnFxMSwWKxpQoPOLMLr6m2AqcNXrVqRWzoeUysJuYSOrXFBQr36yi3yrHFBFcdgoWgczLVZHD1045wy3+K6+Jo2bstT6fOu1iG3Trt6nrQ9q5Q2ZuWVB0J6HzglXiWRzrUuSFGiK1sp1cEVa34lreN5jdxvybeVkZ6xeNGSeXPn26JsFdis6ovNZru7u8fFxQ18xPn5+Q0KE+tXampq/8uam5sTEhIwGIxAIJDlWipEaAAA2Gx2XFzc27mrpjW+CggIyMrKkp3NU4HQbCn5xoOjYLAMkfJgXDoAlJDqMAhJMORx3QU5uEakNR+A5PA3n0uot7cpyhipLghQ5sMp8+OWBxRUhZXWJ5c1ZUsaMkrrk/MrgznlfjKWx1CIC7M9Gm2spBTHiVVjAyjzaX2q4PJiTY1N+lsNYOpwLQ3tQRPKya2uri5wxdfDwwMAgNevX/f19V25cmVIPKupqbm5uYGvYbFYbm5uOByORqP1yZb+VrUIDYrJZEZFRfn7+7+dFnRaShMejyeTyVQqNTk5ebRsniKEDklGzZs7D6YO37VPd7z6wOfga52Q+WzIE6eIw50qPe0gOnckSHVrQNsUZkEena4Q83iEKrxtubc9jzcxVrwLq8NHWxtDFvX19Vlb2cDU4fA589LS0hTeviqrvLwcZK27uzudTq+srNy0adNwhL58+XJ5eXlYWJiHhwcOh/Px8enpkTWQXhUJ3c/prKys+Ph4CoXi6+s7TWslCKRyQEBAWFhYampqTk7OqJa1pxqhWRLSps2/wNThSxcvTmRDsggsi0uinKvwaKhDxoASrwqSbQUZkg1ptoRclO5e74iA4vg1FOYKvcoCHesdEIUM3Lh3ZmSX1if11+pWuKTSMjCie+Pvm7q6oMo/o5rKzs4GIe3h4UEgEL766qvhCL18+XJnZ2cQz3g8ns/ny34V1SX022KxWMxpQSYZI7Rl16QnNFtKfmD9J0wdvgC+wIV8a7z6wC3yrMUiS6KcAYg3R/P4xAY7m+IYLESQLo5xaUBaF+bgJkppqeJYlzoHhCjJVTVTmvAqKHXtBVBnV71y6Qq410OjBsu4cjs51NbW5ufnB85tMBjM7NmzhyP03LlzkUgkyHIKhTKqPKATidDTmliaCoSmJSCXLF4MU4dfMj3IUnhmD5mdn4uvt7MpYEI+n+NzCLXOyHwWJIvqgJgkTHGrxSAKcibGcjcgIRcwcHUYRJm/g6ptSxfXxT992TjGw+WySCqRrl61BqYO37t7X2cHVJN11VR+fr6LiwsOh3N1df3yyy9BHs+ePXvRokVwOLyf0MuWLXN0dMThcEQisaOjY1SXmCb0tKDSVCB0cp6bhtY6mDpcV2+D8pOL/euJHO9S7Y5WwmSuOM6l3tYmrwCq+y9McmtEWhfmeEyUmTSn2KuKYFvngMhn41Whz9xy/6oWzivZTqmNXT09Pffu3oepw+fNnZ+YkKici6qC+vr6nj17hsPhkEikjY3Nrl27PvzwQw0NDRQKhcVinZ2dkUjkqlWrPv744ytXrtja2jo6OvJ4PDmuMk3oaUGiqUDoXLHXyXM7YerwRQu/CUu1HV9OVJLsyvzsoZ7MASWkskCHqgHpwBRsMUmY7FaHQRSljxTdrVLmiLyKY11qnZGlYU7ju+ItqKF3PK9VeJ7zkSUoEiyc9w1MHb7u199rahR5oEsF9erVKx6PFxgYaGFhsXPnzpUrV37yySf//e9/lyxZcuHCBVdX14GRPXZ2dkePHp07d+7XX3+9bNmys2fP4vH49PT0QSekR9A0oacFlaYCodlSspvPHXAf7uzlvePbE26hZxPCSpTkqoRrVXugSyOdoWu/MNu9EWFVmK3qcVgDzcsj1Nvb1Lii8grH54+TXxnysmd81pkR1kjwXXDx/KWe7jFl/FYp9fX19fb29vT0NDY2uru7Hz58eNGiRf0VoAfqp59+wmKxb4ffOjg4fPTRR4Ne/NVXX+3atQuDwdTX1/f09IxwVm2a0NOCSlOE0JlF+JXfLwMjulN40FZufqcLsz1qXFB5+ZAnGuNzCXWOCGGSK1TruhKyMMWt3t5GmKyMDxyKMkfoJaFharFIYYKLkifT+VXjhufXr1/39PTs2bUXpg5ftnR5XGzceHVDUWpubs7OzqZQKObm5sbGxuBEebhAMFDGxsZgtPYgeXh4aGtrD/dTH3/88Q8//LBz5040Gh0eHs7j8QbVCpvkhGaz2XQ6PTMzc9D3ExMTc3JyxtJycnKyLNUjRqXU1FSFB1QPJzabHRsbC9YscXZ2dnFxIRKJFAolPT1dUZeYIoRmS8m3H58AJxC27tfGuTMSsiQYU+uEVELgUmG2RyPKGqKoMdD5LHy9nY0gbcIsd7OlZEBCLmTiGtA2Fd72b2czhcicMt9WCE48j0oZGZnfLVkGU4f/8vOvsuSzVEF1d3ffu3dv27Ztc+bM+fjjj2fPnj1z5syRwQxqxowZly9fHu4U6969e9/ZwsyZM//73/9+9tlnq1atOnPmjI+Pz7Nnz15PekL74O+6PvzGDWE0ENLRkQFOD5b64v6Su9moUHenByt9CXfH0reIYA/0/c0hFLc3bYZ5Od5b5oe/xmbLfwT5nWKz2WlpaUFBQRgMxnYo2dnZeXh40On0MX6CASAl9JofGELIp4myOxFwWbp4MUwdvv+Iwbh/dOAKvGqxSHEIRvFVI99yCR1bhYe2nkRRhnuDrU1plLOqBUu/YxSKvCp87OscbYoy3ZUQPlZQFfayZ9ygWFlZZWZm8eix2YWLl0+dPnPq9JkrV/96bGY+yPETIY6spaUlIiLCxsZm3759P/7445w5c95//31ZCH3x4sWxELqf01988cV3332nqal569at/Pz8SU7oENd1VKRaEOI9N9tj/dNTqtdVKlLN1/4XuZtNpSOpqFnRfsfH0rcov1NUpBoNt+NNmzFYKlIt1u8ApIQODg52cnIaks2DOI3D4cY4n4aO0Gt/XJnLU6EdSkaJ547dOjB1+Nq1q2JyIM/B+U7nFXjWYZD50B++AkpI5d72VURbSPHJ4xFr3FHlvpAHwSnWnBJSUbp7nSOiws+BI4T2c5uwNlbGEiNQSCotu3L1r8tXro3s8PCI8eqhHHrx4kVtba1IJAoLCzt37tyvv/76wQcfjADXnTt3DrnKjcPhNDQ0Rgbz7Nmz16xZc/LkSW9v74KCgoqKivb2drAbk5zQ4e6rqUg1KlItEPEBLcAJ/CbN8zwVqeZn/1P/y9LT0+Lj6PSIwNjo0MTEBCaTCQBARnpqbHQo+G9QyUnxSYmxAADk5GTRQ1wzMzPA77NYrMTE+NjokPg4emZmZk5OdlxMWP8cND09PT6OHhUeEBsdkpAQB35QyMjIoOF3U5FqQS4aiQnxbDabyWRGhbimpyX2Xy4zMxPsVXxsVFpaWv/3MzLSYqODGYyc1NTU2OiwuJiwtLS0dy65MxgMf3//gRh2RNq4WzwkPLzle/cq+f51vNldFyszezSq/wUODg6xsbFyL+ZDR+hfVn7PYajWyucj5Jl5c+fB58xzId8e986wpWRRomudA0IJIUvcIq86J6QkBANpvpS8fGK1O7rS0y6vQIXWTmQxj0esItrWOiOLMtyh25kW1NDHXvJZbkknI6HfVn19PZlMvnr16saNGxcsWPDZZ5+99957/ZRds2YNeDZ6kBAIxOeffz6Ix1999dXixYt1dXVv3Ljh6+tbVVU13EWnBqFRs6hINS/k6oz0VOAtQlMoATikLt7iG4K5Ot4cjrda5eeFYLPZwaSLeHN4SIAj+LKsrCwP61+JyA0sFjMmzAlvviCAcAUAgNzcXD8SimD1Pd4MRrBYhLfbi8dcxJsvjAvHAgAQHkbBIfXxFt8SzL/Gm8EIVstx2Ns5OTkkzD4f68+pSDVf608IVt9nZyZFBrvizeEU4lkWKxcAgJBgqgdqJ97iW4KZOt58IQ6pRQnwAmEZRDiDt1iIdzbFIzbhzefjzecR0HqJCfQR7gOLxfLz8/tnioxG+929knHCgHNgY8HutYW71xbuXsvf+1vuEa2483tdrM36X+nk5JSYmDhCyyMIOkL/unwFL9ll3B++A01LRH77zSKYOtxkp9a4d4b9d7XESpIdpxjyult5fGK1O7o0AsLQbraUzBV6SSmYGjcUFMWqoR2LUpIg1a0Wi6wg2/GgSWvKrwx+0d0u99ttjJJODUL368mTJ0KhMD09HYvFGhoawmCwjz/+eO3atdevXx8EaSwWe/bs2VmzZs2YMeOrr77S0tK6fPkyjUZjMpkSiUSWPKlTgtAxvgdpth9RkWqOVvtzc3MHEprJZODN4VTUe2HYJTFkozDsEipSjWT5NZvNSgg6SUWqUd0NmUwGAABUXyQVqRaMXclmMRNof1GRauG4TQAAJCeEkSy/piLVQhznROLW0uy+8LX6iIpUi6fdYOUyA10MqUi1MKcFsb47wl2XUVHvBSE/iokgJIXeCLb7nIpUo9l+EkXczGYxInwvU5FqVJd1ucys1JQEMupHKnJGsP1nkbi1IZi5VOQML5slqcnRbDYrirCRgpzhb/NhiMMXoU4Lqaj/UBAzfFyOjXQfwsMHTp0jLh/J3/Nr4d9sHmT2oS3ER7f6J9OOjo5yFLYCoCT0b/9bXhjlNO5P3kHW0vkdrCIQwxj/hW4QDHVOSFGCMmKh83PxjTZWxXEukO65AmKSJBjTYGtToPLZsIfofAmpzM+hwdZakOIGwWTau6aNB3WCz+EknWKE7ld3d3c/jE+fPv3+++8bGhpaW1tjsVgMBvP48eOffvpp1apVaDT6zp07RCKxoqJitJeYEoSOp/2VFuNARX8QYDOL4m1NIZ7rJzQrNzvC/YdYn52M7JS4uDh/X2KAzWwKYmZyYmR6nAcN/V8/5Ly05AgmIyfI1YCKnJlAvQwA7ATaVSpSLRy3AQAAf49zFOSMIOR/mVl0AAAyk0ghjupUpFoc9SqbxYz22Uv31MjOoCckJAT6efihFgQh34+hmQEAEOXzBxWpForXB7sa4XuRilSjuvyWy8yKD3cIRMwKcfw6O8UPAABmdgzFDh6EeI/idR0kNBWpFuq6KpeRyGbn0ty3UpFqZNSK4W5Camqqvb09iFtXK7OMEwbDsbnf/D2/0q6ftkOjwZ8ikUhyBJlDSOily4sD7Mf9mTvIbr53wYjuq7cPj3tnQBcwcLVOSOXwrICBq8UiBVCnGZGQhYmutVikKN5FaZHSijIgJhVluld7oCs97fJZCh4UTplvY2fxuEBaOiUJ3dvbm5CQ0L/3fPDgwZkzZ86cOfPLL7/84Ycfli5dCh7QgsFg/ceuQkJCRnuVqUJogJ0b67ubilTztF7s6bh74Co3g5HjYGv5yFTP8f5yP+sPwX1rerATm82mOn5LQcwMC0SlJoX5IGDBdh9npVIAABhIaLLtBipSLcB509/XZEd4rAUJDQBAVlaWo4PtQ9NtDvdWelt9SkWqUZAz44NvASMSOsL3AhWpFuq6tv8XoeCPUJFqJNsN/YROoJwB/yvM/y4VqeaDWDjkHWCxWGQyuX8CHXn5yDvxDJq3/3cXa4v+DWk51rohnUNLPZDj/sB92z/99D1MHf77+p+TuKpyireEjm1AWyvhhDRbSi7KcG+0sSrIhfwDQQET12xpURrhrApZNkdrQEISRzg1m1uWhjspNt4eKPOpagHkftPJrZcvX0qlZW/b3Nxy5fc/rvz+x80bNRITk1paWpXfN+hUU1ODx+MHzaHfjgJbu3Zt/2vc3NyysrJGdZUpQ2gAyMkIC3aYE4SY6WkJ6yd0ako85uEaP+uPItxWxPqYJIea+lp/SkWqRQVjAABIjXGmImcQbNaE+D0OQrwfhtMAADbwb0LTPEyoSDWi3TbwigxGDg27BiR0bi4Dh97uZ/1BqPM3Md5GcYFnaJhvZCF0HOUiFakW5Px7f5QW0daAilQLdPqH0Ekh18H/Cgs0pyLVvBELhrwDmZmZWCwWBK3Xgxu8fetkJHTh7rXZR7c6IazAnw0ICBjtzYdwH3rZinJnm3F/1L7tK7cOwefAFy/61sP/3rh35o0lZCnFsYJsp4wZp4RcHOdSh0EqAdK8PEI1Dl3uZ8/jTbDYMdD5TFylp121B1qQ4sZR6KJ3UXVk05PSrp6ncr/7FKXe3l6zR2YL4Ath6vCVK36gBFFkz3ap4uru7g4MDAQn0O7u7lQq1cfH5+2sJjNmzECj0aGhoe7u7iCk8Xh8fX297BeaQoQGACArmUxBvQfOkkFCRwRZUJFqgfZLstMj2ezcqMiwIMR7VKQazccCAAAAYNEw3wUh3idYLKIgZjAywsF2BhI6hY6mItXIVl+Eh4ey2ewgP6yvzRcgoXOykvxtPqQgZ6YnB7PZzOSEMF/kAgpyRhz1OgAAsQEnqUi1ENxWsM2BhE6jo6jImX6oubHRIQAAJCcn+iO+oCLV4iiX/yF06A3wB0cmdEJCgp2dna2trT0KCRzYKDueQQdfPw0SGovFjvbmQxrLXeForYJnb8ihZv9bugSmDj9+Zvu4d6bfnGKvKqJdub+jMmacEnJxvEudI4IrgDxCjSP0Kvexr3NE8IEJFjsGGighFWW41znYVHugeHxF/gpAmQ+vgiJtzHze3Sb3e1AhevHiBRKBAnd/Fn+zxBnjPL79UZQSExNBPLu6ugIA8PLly9raWhgMNojQn3/+eWNjY1dXF4fDAXOCenh4xMbGyl6mc9IT+mcqUi0x5Gb/d+ICjlJR71GRaoFOvwEAkBRlR0XO8LH6xM32BM7pmpv5DzT0bCpSjYTZA74+OewOFfkeFakW5rG+v5GkkOv9kWK5OQlhLsupSDXXh98g7/xOsFhIRc2mItXiqVdZzFSa7adUpBrWZjfO6S9nsw1ByNlUpFq41wGAzU4OvUlFziBbz7Ez2+ludybc9wIVqRbitiGXmcXMjo1w+4GCmOn8aCUGcczZbB0FMSPUeREji85ms6KIm6jIGUmhb36p6GAkFanmi/52yDsQGBgIIpb46FbBnl9GS+jk0yb2KCTYQkZGxqhuPqTnoaXuSBVM2pxRiAPjxZYuWZKsMgvdbCmZxyU02NoUx0IbyfUGD6UkSTCmzhnJ4ytjdlsSja13sBHFuyp2Jqo0cwVekmBMnaONJMQJijtWWB1e2cJqe1rxrKulu/eFkotqgCJ5kb9fthKMo7x3515jY6Py+6BAVVVVEQgEHA4XHh5eV1fX/30DA4NBhP7pp5+ePn2zmNHS0hIeHu7h4eHq6lpZWSnjtSY5oWP9DtPQ/02Pdez/DjM7Ptz9RypyZjzlIgAA7NysRMqfVNR/AhHvB6I+jw86mUa3ptl+FO65C3w9IzMi1GkBzfajgY2kRaNp6NlxQWcAAGCz2ekJ5Fhvo2CHL8Ocv0kKvhbisoqKVEsOuwOwWUkhf9FQs4IQ7wUgPoz12ZkaZUFFvRftvRsA2Dlp1FCn+eCEPspTNzUGS0XOiPM/DLBZAAAwMsJifIxp6FkUxEwqcmYk7ufsVH9wjT0u8AQNPTs1Gt3/G9HQs6O99wx5B/o3oQNvni/YPWpCZx/VdbKxBFuIj48f1c2HNKdYqbetOFTlwrnZUrK14yVwxnDtjqrEi4Hmcwh1GASfrYzpJlBCkgRjqvBoSA9Jv7mWmJSfi69xmXgpTf6xhMznEsr8HertbEqgyZ4GSL15FZTC6ojiuoTqVm7bs6qe3hdyvz1Hq+7u7rSUtB++XwUWqTxy8MhoyySrlEJCQohEYklJyaDjUo8fPx5E6D179gx8zcuXLyUSiaenp7u7e2enTEnUJzmhAQBgZkWDYOsXm53LyAgF2P8EJ7Ny0xnpwWzWm+QkuTnxA3+ExUxnZkb8uxE2GLkNAEBiXIj17c1+ZExWVmZOTk58bESQ/bcU5PspUYg3L2UxGOkhbNabBCYsRjI795/DS8zMyNycxP6u9vfhzc/mZuWkBbKYacC/xGZmRQ38msVI7W9/kHA4HMjX4L9OjRbPhbvX5h7WxFqbv4kyi4wc8hLDCdK83IJQxxo31Pg/W99yjoj4/YplMHX4yu+XJXPHuZDGIBfHudTb2SgnagwoIVV421cR7TgiyJe72VIyV+BV6WlX64zkAxDmCYfahTkeNS6oGjdUIQMHdeENQOpdUBVW3pTT8qTsRXd7T++Lvr5hKywpRAKBQFtTB/z8+vtv64uKikao6aSyKioqioyMHHJDPTExcWAe75kzZzo4OLz9ss7OzrCwsLS0NFl+/clPaKiVlRpERc8mW/6fB3qHh90feMS6QMR/QjBzc9LDxrtrAAAABAIB5CvV9KSSsmkAAAz1SURBVE85CM38Qxv7d0R3dHT0qC4NKaH5SS7NVlaqOWe6+fAYTB2+cP5CR7zpuHfmXw/lEpKU4liFt1XCJjFbSuYWeVbj0GV+Dsqp8sQp9iqOxtY6I0XxyljMh+qmCbxECa61LshKL7vCHJxyfpG88kBBDV3SmNHQIXjW1QIdqktLSw8fPPIG0r/+7uPt29s7bslK5VN9ff1wZO3q6hq4FT1r1qzw8PDh2qmtrZXld58m9FjFZuemhN8Ntv802PZDmu1/g+0+CnVamJWEH+9+vZGvry/IV7/bl+XYh848ro9BWIMtJCcnj+rSkBIaYHk0m1moZhxvcCJq+bL/wdThh49vY0G/zDtaVxFsxSEYJTFMQq5xR5f7OSjts1RhtkeTjZWU4qiEZGrQmVPsJQnGNNlYlfvZcwVeSv7AIaqNfdHdDlGi75cvX146f2ne3Pkgp08eOzlwK3eiS0dHp5/QH330UUFBwRgbnCa0YsRipOSkBWUle+ak0wYuYo+7QkND3+QqsXw0Qh6x4Rx7fj+Yt8Te3p7BYIzq0pASmikgNltaFmV6jPvD9G1nFuGNd2rC1OHLl/0vJU+1FrrZUjKPR6x1RhRHY5U0P8snVuPRFd72ypm4s6VkHp9Y4W1f7YEuzPKYuJNptpTMyyNIaJh6R4SU6siHJl3ocAbKfMT1Ka1Py1/19cj9Lh5OHe0dbq5uP/+0FoS05hatoEDK8+fK2xeHTtevX+8n9OrVq3t6xnr3pgk9yZWamurg4ABCOuW0yWgJTbp/HfxZAoEw2ktDXR+62g1dEo0d98fokLZxugw+fa7fOzLunXnb+Wx8I8KqMFtJn28AManS07aKaKs8XorJxXHYJmtLqLOFQ24JmSMilfvYN1taSoIxytkv6Dcg9S6sjnz6Uv438nDq6+srKSnR2KwJvk3mwxacP3t+Im5LD1JUVNTs2bNBQl+6dGnsDU5mQmdmZlKp1KApoPDw8OGycubk5Hh4eICUxSCtGUe0ZWRzwe5fIi8deVNpw84uPDx8tPcfakKLw53KApVyxnf0TuW7g/Fi336zKJahijHnwkTXGjeUcg5EsaVkbpFnBcmuimCrzOJU+bm4ahy6imCbz5rA4WNsKZktIRcwPCq87WpdkCXR2LwCpdYgB6Te5U2Mlz0yxR6PSk+fPrNF2a5a+SPI6fW/bYgMj+zu7lb4hZQmFov19ddfg7lK6HT62BuczIROSkpydHS0nQLC4XAjLEH3L3Tb2tr63bnC3/ubLITOOGHgiLQBf8rFxSUzM3O09x9qQhew8FUEWyXPKmS3ue058Llz+/GJce/MEI9dMUkajKlzQHCV9bjnFHuV+TtUe6AVm+ryHRcVeZVGOTfYWpfQlbSqD52BUlI+m1BFQNfbWZdGOnOKlfmX751fFdr5vFbud/Rw6unpKcgv0NHSBd8sSxYtPXHsZFXlsNUYVVxSqXTp0qVqampz5sxRyEeNaUJPBo1M6NzcXFdXV/CV9ihk+JWjnAObRpo97/kl+9hW4qPb/e0HBwfLcf+hJjRQSqp1QXKEKhoQlMJzW7t2FUwdrqG1LoWncrvRbCkZKCVVkO0ryMqoUAmaU0wq93OodUHmKWvuzpaS2RJyUaZ7rROy3MceouKPyjQgJgnS3Kvd0bVYZHG8S14+UWmfPIAyn+rWPCgOUj979sz8scWypctBTv+wYpWHu0d1dbXsubdURC9fvtTX11dTU9uyZYtCGpwm9GTQyIQGACAtLa0/O7etrS3h0e2M40NXuOLvXRd27Xh/lhJbW1tfX185ClsB0BOaLSHXuKG4hUpd8ZPduWKvi9cPwNThC+ALXL1vj3t/hjSnmFRBsqvwsWcrq04UR+QloTnWuKLylDtw3CJPCRVT74AojndR5iQeIgMlpIIcjwqyfZ0jQhKM4RYp6WYCZT6CavrTl4pPCtbd3c1msQ/sPQCGec+bO19rizaZ5D3hIH3nzh01NbWrV68qpLVpQk8GvZPQAADQ6fT+kDFbW1s7NCroxtn0E4asQ1uAg5vZhzYzj2jFnt+Lf3xnYMsEAiEnZ+hcKO+UEghd4W1fmKWK4dygg2KsF85bAFOHb9ryC6NERT9J5OUT6x1sJCEKrrM0kiVkCcWx3gGh1Jm0lMyWkgVpbvX2NmUBDtxCz4m+6A06Pxdf7YFqsLMpiXLOK/RUziet/MqQZy+b5X53j6Du7m5fb9/f1q6bD1sAzqcN9AxZuaxB2btUWYGBgbNnz5aj0OSQmsyETk1NBQt+TXr5+PgwmcyR7wabzY6Pj+9f7v6b02gnhJWLlRnW2sIRifjXf9nZ+fn5ZWXJf3KstVX+YnMyEVpKFoc5SYJVMQ4LdK6YtPegHvigwRBvjHt/hjOPR6hxRYnilZdInFPsJQ51qsUi+RxlLzvz+EQpxbEOgyyOdVFCUlIlGBCTCnM8/n979/rT1BnHAfzP0AgDUS5Th06XzOkyNXGDYJYsQ7c58AotFmFL1GQGxQuX0rKVi0eQlQItZEpBMlA3JZRWXwg7lrUFWyoyqSIRVKrdQkq8RN2LGqKhakufnvP08P3k94LkNIXz6zn9tofzPM/Nk6Vj5TJHUzk3kwT03W5xuX2dXNpfIyMjzLHjH8Yv95w7i+OWZGVmm82WkLjZe3R0NCIioru7m8izCTmhYbqurq66ujrPaldvUVZWdubMmam1L2dmcnLSjyPxdT4m9EBnJZ1zf05Vp7ky8r3IeXPCEpM+u2yn95+g1r+U92WFHF+Q+Ocsc6+4yEJ0WScf62pP9d2SojuVcm7mQOWmzP21t2t/ceYX3DxZaumvDfZ6o5Zbjf9N3pnxOf5ODx8+FKWJIsPne3I6Ijxy7559znEn/Tm9adOm4eFhIk+FhJ6NdDqdVqutrq5+7bq3QsEwjEajaW1tDeSr85RATiQfE9rKKu/LpJQvarRl55fz5oTFxkTXt+bx/se8sYY01zorx8pkVpa7FcP+HlQPnmPGymT2S1Xc77LZVnvj9/I7FcWDZxnOZlMJeg1prl5RDjWXjx6X31YrrulPBHVe9N5hrXPiRvDWy3r69KlBb9ixbefURe/4xUsP5Bw0GnsCnwwkeNra2kh9jBByQrMs29HR0T4L6PV6f7/v9vT0GI1GlmW7uro6OzsvXrzY3d3NsqzRaCTS/ACnu/Mxoc222vsy6dUeqke7Vv2Ws2B+1Lw5YTvEFC0a7bWu6Srvlsi4WeviZQ1p+i9X3SuWXj/Px+QzQ5o+s2qsXDbKyAVwm/er+2W6rh7QnbirkN77WTp4PogTlZtvnfzXHdzBUY8fPzZeMSasT/CEdNjc8OiomAxRxoMHD4L6e2eM4Ld8ISc07hTjke8LoHqVlLhBIpYoq5TTa8+Pe5Ytja9rkja0yBta5OcO5jQp8z0/01m/NuQlfLF+1crV69auVTcXTX9AfYu8prEwv2Q371VQnHksfUu5eGuBIjPAp6pQ53rdWa/VXJH350/7taoCfl6j0/K2ooN/5Ow/VVf4loepm4oq6nJ5f438qsLizNLs7Se+3Xx8e6rsqDhf8dpWaVm26hSBnjefVV4KvgsXLuzbu2/1J6tXrXxZa9esYxjGYDC8+rD29nZto7Ze3SCM0qjrv/tm89bUbV7fDHNzchdELkRC0462hDabzS6XK8CETtmckp9XML127kiLWRAjEokyBEQsFnvd2dCtlO9T+G4qeakpqbw3lmAdPnQkPT2d76aSl531A++9JVV5R/MTPk9M/mqj1627JVnzI6KQ0LSjLaFtNluAoyPefpVbkAkdSLsotCtjF99NJU8ikfDdV5JcLpcoXVDnkQeR6TYp8ezZs0MHDuEqd2ijLaEDGQntgYQOdUho+iGh6SfkhNbr9QzDlM4CKpWKnoQeGBjw4wB8AyR0qENC0w8JTT8hJzTLsjqdrmMWMBgMAY5dJsVqtbrdbj8OwDdAQoc6JDT9kND0E3JCA/cCvEFsChI61CGh6YeEph+nCf3o0SOTycR3iEBQ9PX1OZ3EpupFQoc6JDT9kND04zShnz9/PjIywneUAHm9vb0TExN+HHfvgoQOdUho+iGh6cdpQnuMj4/b7Xa+MwXIsFgsDoeD+Ax8SYkbShSl9n779KpWqgSZ0F53NnQrPU2AA21FIhHvjSVYxitGQY6Hrqmp4b23pMpmtWVJsg7nHvG6tbmpOXZhnC/vqH4k9IsXL548eeJ0Oq1WK9/5AjNnMpkcDofb7Q7GRPZJiRvej120fNmK6bU4bokgE9rrzoZuJX+dzHdTyduYvJH3xhKsjz9amZaWxndTCROLxWs+XcN7b4nV0hXRUTGx0XFet36wKD5sbrgv76j+JTQAAABwAwkNAABAIyQ0AAAAjZDQAAAANEJCAwAA0AgJDQAAQCMkNAAAAI2Q0AAAADRCQgMAANAICQ0AAECj/wGK/dII8eb4k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405" y="2349062"/>
            <a:ext cx="5947206" cy="419319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460375" y="2349062"/>
            <a:ext cx="5637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Ana i Boris stoje na istom mjestu. Slika pokazuje mapu i zaslon njihovih mobitela.</a:t>
            </a:r>
          </a:p>
          <a:p>
            <a:r>
              <a:rPr lang="hr-HR" sz="2800" dirty="0"/>
              <a:t>Gdje stoje Ana i Boris?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86" y="4263012"/>
            <a:ext cx="4173724" cy="14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29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3324" y="118540"/>
            <a:ext cx="10092559" cy="744757"/>
          </a:xfrm>
        </p:spPr>
        <p:txBody>
          <a:bodyPr/>
          <a:lstStyle/>
          <a:p>
            <a:r>
              <a:rPr lang="hr-HR" dirty="0"/>
              <a:t>Ornamenti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3324" y="830515"/>
            <a:ext cx="10770476" cy="3243919"/>
          </a:xfrm>
        </p:spPr>
        <p:txBody>
          <a:bodyPr/>
          <a:lstStyle/>
          <a:p>
            <a:pPr marL="0" indent="0">
              <a:buNone/>
            </a:pPr>
            <a:r>
              <a:rPr lang="hr-HR" dirty="0" err="1"/>
              <a:t>Dabrica</a:t>
            </a:r>
            <a:r>
              <a:rPr lang="hr-HR" dirty="0"/>
              <a:t> Katarina želi napraviti viseći ornament. Kuglice jednake težine povezat će špagom na štapove. Napravila je 4 skice. No, jedna od njih u stvarnosti neće dati uravnotežen ornament kakav je na slici. 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52" y="2199603"/>
            <a:ext cx="4928532" cy="445954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83323" y="2311212"/>
            <a:ext cx="684223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Težinu štapova i špage možemo ignorirati i reći da je ornament u ravnoteži ako s lijeve i desne strane štapa imamo isti broj kuglica. </a:t>
            </a:r>
          </a:p>
          <a:p>
            <a:endParaRPr lang="hr-HR" sz="2800" dirty="0"/>
          </a:p>
          <a:p>
            <a:r>
              <a:rPr lang="hr-HR" sz="2800" dirty="0"/>
              <a:t>Koji </a:t>
            </a:r>
            <a:r>
              <a:rPr lang="hr-HR" sz="2800" dirty="0" err="1"/>
              <a:t>ornamant</a:t>
            </a:r>
            <a:r>
              <a:rPr lang="hr-HR" sz="2800" dirty="0"/>
              <a:t> nije uravnotežen?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Ornament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Ornament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Ornament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Ornament 4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8620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230607"/>
            <a:ext cx="10515600" cy="1325563"/>
          </a:xfrm>
        </p:spPr>
        <p:txBody>
          <a:bodyPr>
            <a:normAutofit/>
          </a:bodyPr>
          <a:lstStyle/>
          <a:p>
            <a:r>
              <a:rPr lang="hr-HR" sz="4000" b="1" dirty="0"/>
              <a:t>Postavljanje stola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49287" y="1529255"/>
            <a:ext cx="10893425" cy="4884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/>
              <a:t>Dabar Bojan postavio je stol za doručak: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Kojim je redoslijedom postavio stol?</a:t>
            </a:r>
            <a:br>
              <a:rPr lang="hr-HR" dirty="0"/>
            </a:br>
            <a:endParaRPr lang="hr-HR" dirty="0"/>
          </a:p>
          <a:p>
            <a:r>
              <a:rPr lang="hr-HR" dirty="0"/>
              <a:t>podmetač, salveta, šalica s tanjurićem, nož, tanjur</a:t>
            </a:r>
          </a:p>
          <a:p>
            <a:r>
              <a:rPr lang="hr-HR" dirty="0"/>
              <a:t>podmetač, salveta, šalica s tanjurićem, tanjur, nož</a:t>
            </a:r>
          </a:p>
          <a:p>
            <a:r>
              <a:rPr lang="hr-HR" dirty="0"/>
              <a:t>salveta, nož, podmetač, šalica s tanjurićem, tanjur</a:t>
            </a:r>
          </a:p>
          <a:p>
            <a:r>
              <a:rPr lang="hr-HR" dirty="0"/>
              <a:t>podmetač, šalica s tanjurićem, salveta, tanjur, nož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br>
              <a:rPr lang="hr-HR" dirty="0"/>
            </a:br>
            <a:endParaRPr lang="hr-HR" dirty="0"/>
          </a:p>
        </p:txBody>
      </p:sp>
      <p:sp>
        <p:nvSpPr>
          <p:cNvPr id="4" name="AutoShape 2" descr="data:image/png;base64,iVBORw0KGgoAAAANSUhEUgAAAOQAAACxCAIAAABbdoaeAAAgAElEQVR4nOydZ1wU19fHZ3ZpGhWN6aaaJ//E9B4TUzSWxMSWojFGk9gRGzZUiixFBSlKEXtBBUURUUAQ6b33Xpbe2b47c2fmzp3nxVaQJKYYg+58fi8U0Htn5svZc88591yMM17Ga4hc2N2egPEyXrd7GWE1XkPmMsJqvIbMZYTVeA2Zywir8RoylxFW4zVkLiOsxmvIXEZYjdeQuW4bVoSQpBn11SFpK1J0GWXUP6ROJGnmlL3/JKxI0QkEfKOMuhOi3EZxENwZWJ1NgcBEM4zfG0yyG5Oxn7npwNywNcqo3xF97nvgPEJLkYmeImcTjrkTsLo9AEtCYMZ+9V/pSz/TYUvpoGlGGfWHgsUhYO+jQMAHXk+ytTEwc/+dhZUK+orjOI4BGlivrGKiNt71zxGjhoRgZgB1eiYQ8OlLC9VcUQFvgDtoWfc9hUgJ6ixR/5UOX87kBN71p2DUkBDMDGAirYGATwW+yXEc6q0GLsPBHYRVwAfuj4Ddo9V/pi/9CnOP3PWnYNSQEMwKYG5s1/zV/VHgZqn+852E1XUE2D0auI0Ezqb0pZ+Zmw53/SkYNSQEM/2YqA1AYAZchgOX4Xd2gUX5vwzLLiBZG5J3IFk7EgvZzhIq8KO7/hSMGhJi4hyQqB5JmpC0FUlbUXsefWU5cLG4I7DSQdNhRRh97ms6dD59aSEdPJvymwD2PHjXn4JRQ0NeT9Nnv6IjltERy+lLC+mzM2HVNeA24o7Bmmf0UI36xwTLw8DukUZYjRoCgsXngNsDRliNGgKCRWeMsBo1NGSE1aghIyOsRg0ZGWE1asjICKtRQ0ZGWI0aMjLCatSQkRFWo/6uenaYVm0wzV9jlrvarHTdMLnTA0BgeicGMsJq1J8T4cRv22ZSZI0HzrFc/en4WZPe32xtfTE4uKqsTKlUqgEApKqjNJFK2kudmAy8nwKuw/+RoY2wGnX74l3+wWLa07zPXn72oI9XZXm5WCRCCHEsQPJCtj2IFbqxddvZlv1ImoZAO8dxiIVI1ct2ltDRG4Hr6L85ASOsRv2xOmxNfGfyPhg3fOGcOVcuXgSkEilK2LajbN1OZeXOyuR1iVGuYWEBp88HHzoXHhwWFp9wKfOme1uBAAr3si0BSJLBsQQipTDDlzr0zl+ehhFWo35Pyl3889+bjhvOf+355/NzcjhEIXkuyJ/Zl/LJ5djY5T41UzYV/7qvOuBaR2KxtLEbKAhI0Wy3lA7L6NsYWP/T3qrjMY2dRS5ExkS2/TjHSDmWYTL2A/eH/8JkjLAa9ZuqszH5ajz/qVEjjh48SBAEEqcyhV+mx3ta7Y1b4VMbmdVX20aoAPs7JCgIWNWiOhvfvcGvJPBcmKxoJVuziWMJJGmiw5fqiv9vU0ZYjRpcsT/zXxhp8v6ECYV5eRzVA+sd61LWOJ8q3hxYn1sj171rAJGCYpU0S9CMmIQ9KtitZCQkVNGsgmIhi9Q/RlLs+eQeqwO1QaGnxVmz2c5gjlHB3CPA49Hbn5IRVqMG0YX5Zg/ysRmffMrQNFJWMdlvX4ovmONY3tJL6d5yt5JpklIiEv6OupR0g4RitMhyHHchufeDNXnl8eth8Tccgqi7DOy+XZfACKtRAxX4teloHPvlhx+kYjHbGdyRvdLWP+lkTJdMBTmOIxi2R8V0Kpm+38XUUN0qpkfF9KogQhzHccIusOFgnf/J43TeJKSqQT3VwOeF25mYEVaj9CIF/LPfmo7G8SkffiiTStj20w3x36zyKo7JE3Mcx7BITMIeFW0IYh9BF1XWxiWlngu+cOL4idMnTqWmpLZ3dJEMUjGsnGKlAIrVP0nCdgUDGMRxHGSRW0jzntOZssyZiBAiZTfl98ofTs8Iq1F61dmYjbPA358wAZAk236m9ua3k23ySoRKjuMgy3YoBlrToDPBb7740sTXXrsUHCIWiUhZD6yOouPtmQRnOsKKyfBmO4sQxyHEkQyrRraHgO0KRs3rqZvdgmOpMHcSB5Woswg4P/D70zPCapRGjZtNXhjJf2z48NysLKQsb0pdtMy9sLBeyXGcimY7lYyO0ZZeqfsej7de+N/XkydHR1whhJlk9Y2shPj46JvX4oov3GxMLZNGZveGJzWEhcVdDTrTmBEOKyOQqg8wrAxAEQm7lQxCiOM4/4h2vzPhdPECDirZqojfz3UZYf1nRDppdNdn8pe1ZaLpaBwPPHCAo0V0+oS1HrHhGX0cxxE07FAw2g99Jrek4v1XX33K0vJoQACStYpSj2Zklp5L7BH2UK0ypqKXCqtWHSqUnyxRRNepmqR0k4S+kiU+daOjOeEkqI1HQKZiWDEJOxQaXnedaSpJ28e2BHAI0hd//p0ZGmH9c5I5mGQsNz8518LuY/Nlb5rN/Z/plKd5kx7HP3gE+/S5Ed+88/TSz1+xnf+h2y+fndw4Lc5xutD7U+rgu8Dt72Ya77SSlpo/xMcnPP20UqlkG5xPh18/cLkNIY5l+9nUQ4ePjRs56r0JE5oa6uncY8kpeQV18jYJ7ZEpiahShpRIfDJFHumSvekS93SJV6boYK74Ypn8eKE8ME/WJaYvxAmbcmJZUS0NkYiAzTKa4ziJgpnvXNGWtRKpajhaRflN+K1JGmH9PfXtNEleZnp0jonth7wvnzV5ydLkQT4+btSoz955Z8WiRW67dp05fjzhxo26mhqFQvF7DwQhIG5jm9JhwWnmpj0dMo/yexm4DLvrN6iWzIH/+VP8h0xN05KSkKq6MXnxtK3FvTIaslybXB+ccnPZPRrHp330UUNpjiL3bFRSTW6DMqFBebVakSRURlTJD+dLPTOkgmTxtnjR+ljR2ljRuljRxhsi+0TR/kyJe1pfZK0yq1qRGhvLNKYyLBIDKCEhx3ElQqVvcAIs+Z5jSZh/wgjr7UrpyO/czr+xxGTuC+ZjTXBLDBuN448/8MBLTz21bsWK3Oxs9YfX37+QspvJCaCOfAzcHwQu5nfxlovWmIzl4/NmzOA4FpYu8jsXn1sr5zhORkL1iqpPRR88eNgSw1579tnernZp5invy22tElqQIu5RQsiiLiWT0Uqmt5LprWRqExFeqfTLlu7UIqvWphuik/mywDxJp5ROTMphqq6yCHUqGRpCjuPcgpsbC/2RJJODAHg8Y4T1D9S53WTvVPOpT/GeGcazxDBLDHvUwmLxt9/GREbW19YyDPN30Pzth4WQvINtyWFitgCPJ+/Kjc/+P3NLDAs+fZpjZOKS7ev86ziOoyDq0joAN5PSHhk27KnRo+uqKpicw5EpDRU91IlCmYRgJSRb0AnStaTqFFdPHMyV2SWI1xnwuj5WtDdN5JctzW5QXouIZ7tKAGR7VAziuPoO0mpfGpU3g0M0LA8btCLWCCtfYs+PWWK68k3TJ8w1jD7+wAOzP//8kO+Bnq6u37xJlkREPZJmo94otuM42+TG1myAlb/CsvmwZLZGpd/BisWs0IVtdGU7zyJRHJIXc/Rvn99AE7A0lL4w/08lIf+miteaWmLY8488olIq2ZYDfmevXcsWcRyni6fWNne8+uyzlhh22M+PFqZdia/ObyW8MyVywLbKGENAw6uVh/NlzimS7fGi7QkiuwTR5huitTF9aw14XRcr8s4Uny2V5tQpG24cRYpOKYAAshzHeVxqbU5bhvpuIFUf5f2UEdZ+Ip34138a9n8jNYxaYthYE5OlC3+UiESD3hbHsRzdy7YdggUzmKThTLIpk/Y4LJrF1m5j24+hvmtImokURUhZhmR5qOs82+iBukJR90VYupjJeJlJNmWSTJkkEyb9BbbODilKOcRy3GBOBa2ibzroOpLeUfnO5FtimGD7do6lidSXrHzK1H6Obl21xWazJYa9OG4cVHS3xPp3S2jPTImSZhvEtA7TGw2EzY2+5dd6B9XKqD7r/sieL1UcLZT5XW0nq2IhQkIJzXFcXTtxLKoS1lhzCNGnvjTCqsVUwA/82uyjx/ijtZg+8+CDBzw8GurqBnFJCSHb7AtLZzE578CSeWzTbtR3HSnKOKqbhbClB6SVy8LSeg9FdXhdanU50+RwosH+uND+uFAQ1Lj3fPOxmK6IrL6iBqVSKUGqGiROZlsPworFTPqzTMbTsGgaK3RDyqpbqUXydph/4jZTkX9ZC140GWtikp+Tg6SZooo9Z+O7OY4TE5r4f4+SGv/Io2NNTXOzsuiKK2cTOg8XyMq7qT4VzGzTkHqiSL72+m+SqtaKyF5DXjfHic4Xi3qUsDA9le2rkwJIMqyChIt2V5Ll6ziOg4WnjbDylbv4MUtM3nvERGdNX3zicfutW0mCGHATiGxBXaGwaDaT8wYsX4x6wjlGLlEyFc2quHyxR2jLUu+a7wTlC10rV3rVrPertT3asOt0o+u55j3nmx1PNW7wr1vjU+t2rnmDf90it8pZdmWf2RR941ThdKYpNk9c0aSSyEkkzWBrd8C895jUB2HBZ2xnECIbOdS/6A7STPIeav/4P1VQJ7bnKx15f/xL68R/7gH+c2PHdnV0sO0nojIb1fmqZilQm1VnJ2dLDHt3wgSVQpZ+7VJZO3mhTCGn2EytTb1QrlgV2bv86m3oWq91TN/aGJFa3llS24S+6DwxXRgEWVYGIMdxm4805Mbt4GgJUnQB54GLzvsLVqk9/uV4k7E8DaajeTyrX38Vi8UDb4BsgWULmdRRsGQ+p6zmWIKB7M0iya+e1Z9uKPrKvtT7cntpo0qmggTFUgxif6OkU22jWcTRDCIoVk7A2lYyMKrzO+fKidYFn20sXH2gLrNKzrEUx0jYxj1MymNM6khYMh+RzQP+Jw7ImOg/cXbI7hnD/KaaNNj8wY8VWZlaYtjbL77Isiwr9FwXUN8nY2iI1KR2SlVPWlpaYtjWtdaw8kp0QklGi6qmlxJK6PQWMr2FjKpVrbzauzzidrUysnftdZFa2+JFoWWK6Ap5RmoORynlFOQ47maxNCT0ENsdxnEc5f/afQor6cTzm2ny7HC9ezprypTUpKR+H/qIRaIbsOxbmPsR2+yNiHqpkrmc3rvlUP1Pe6rcL7TE5olbe6l/JHLVJ6PTymVHo9qXuFd/tbPU/kRjQrGUBjLUGwnLFjCpD8HSuajv5oB/xTZn0qem3s7e0W2fmm9/13TzO6Zlq3/PHvt+aW6JYb/M/57jOFWN23yXCoSQkmbVsGbmFT1kamqJYXlZWUzUxpuF4p2JfXKKzW0Halj3ZUhun1S1rK73qWFdFyuq7AI3hURoZBFSdPURkOM4OQG9T8Ww1Rs5jqND5t6PsNZvMpk53lSH6dOjRwt27mRo2mDGDFJUwOI5TPZLbNthyFBN3cD/avtch3Jr39qsqt8L+P/9q11E7b3QOteh7Gu7smtZfT1SmlPVweJ5TOpYWPQVUpRyyCBqhlgm0Q24j/39W94+xWLre+arXjfzmGTWsBYjdg3+YyveMrXEsAP79nEsqM903nuhleM4ktHAGn4tejSOjxtliUhJXdzx6EKpT5a4VwnVpCY3q1ZH/jlSl0f0rrymNa6xosBcyeECeVJhF5EXJNfuOHALroZ5kzgO0ZFW9x2sET+ajX8A15H63oQJtdXV/WYL2mHJd0zqONR5jmOkwk5g7Vs7y64sKkfUJ2P+oQzAH19KEpY3Ka1866ZtKXYNbgY0g1R1sGwhkzoGli/mGKXhlFFXCfB8/nfu2n7KsE3vWqx6zdTtQ7MrX5kV/YyRAvzWH/viORNLDLt5/ToC7WVZh69miziOA1o34MABX0sMm/T660jUEBSWcalEFlGprNf6AOfK5H+W1OURvSsMYN12U+SVIc6rkYuClwKoedCCc81M9lscq2Jubh8w23sZVpkD3306/1FTzUf/Q2ZmW9evl4ol+olCOdviB7NfY+u2IKqrolklCGpc4V17LauPYm4XUhYhJcX2qmCrnGmUMHUiuqaPrumja0W0UEK3SJleFSRv+3/jOK68SeV2tnmWfdmRqA6xnEJ9cbDgMyb9Wbb9OMeS+odMq+iIlb/lEuz6fJjNexarXjNz/dD88lfm2d/zKpdgMvuBP/b+o7glhlVVVLA9V2Ku+UTnijiOU9GaoJXt5q2WGDZv+nTUVW4fmHe5UpHVSpT1aHwA3xzpX4B1+VU9rJtuiA7ly8oaVT3HvtPtJnAJaYGFszhaxCQ43i+wiu35S1830xnUx4YPP3noUL9ZEg0w/yMmcwJSlMpU0Ce8/audpdfzJH9oShkWEQzqUsKcdnCtRnWqSH7yNhRSqkhuIoQSWkmzNPxjey0n4IaAuunbitMr5DQN2Zb9RMpjsGg2R4sNg1ww5xBwHaQM1GW6uc37FitfM3P90PzSTPO8+TzJMixxNt5rqw8RkE78d8ZilhjW0d7Odl+KjvCOzBFxHKcCGljXrV5jiWELZ89GogbfC+UXK5XlnaCoUwOrR+afdljVMoT1RJG8uQdIk/dDrVfmGtICi7/j6J77xbLKHPhfPqsPTj370ENZ6ekG84NsoweTNo5t3MNB5fU88XznigtJ3WLFHyRUGyVMopC4XKU8W6q4HUAHVVCJ/FKFMqZOVdPXb3PSrRcDUVmjcolH1ZoDdcWNvUEpiWWpy5iMp1HPtf73kgb2PT7gCez9QgOry0TzSzNNc+fzpCsw5Uos7zusbo2e13cfxiwxrK21FYnTkiIFx290chxHaC3rpnUbLDHs+5kzUVe5w8Hcs8Xywg5SZ1n9cmV/07JujhMdLZBWtah6g5boHsWR612w9EcOKumrK+59WOs38d99RL+cmvTGm/U1Nfq5kS2wYimT/RISJ3ZLaKczTesD6qpbid+6F8iiNjmT2UoG3wLo6WL5lWrljQZVgpBIbiIKOkBFL1UvphvEtFBK14vpql6qqAskNhI3hURUrerW/yGoWJ7USDRJaZ3HduvFsmjPyYqDN/J94/OPJOeLy7YzqQ+zQhfDVRfblEodeN7wIeybOczmA4uVr5k5TzS/ONM0dz5fshwnVmHKlVjOt3jZCky1iw8E/MlP8ywxrKiggKPai26uE5xt5jiO0vqsnvu8LDHss3feQaL6E6GZwUWy67XKejGlhjWkTPFXfFYDWJ2SREcLZXm1ctH5VZT2CZyJ72ar1nGIpUPm3eOwdtqa/s/SIOD/5JOivj79zKguJvNZWDCF47iqFtXUrSXnk38zU88iTiihg4r74XWqWH66WJ7RQnQq9FWet69egi7uAmdL5KeLB1rc4i4K/oahDb1a4hufr9bJtBK6L45JGQPzP+egftWFZG1gn76iYP/XZjYTh6/69P+cJpqHfmmWo4WVWIWpVmLpc/H0H3ikE/+nV80sMexScAjHce25NgtdKzmOY1gNrJcjokbj+LNjxyJCVJ0VH1Um98+R9hKaaEBqy1+KBkTqYY1vkMQ0qMKTm1RZRwlGEw04FF4Oy37mOO7W3i33FKxie95Hj/N1pH781ls93d16+HoimPRxbL0jpGTHY7t+2VddJlQNSgcNUVEnFVap1DNaJI8Xqsp6QKv8rzB6qzqVTGUvldlKni3Rm9vzZYqUZlJBDcwxHDieroPVLz6/sl2MFKUw8yVY8DkHWvWPXVRHHdQE0v1mm2z8wHzlR8+6LPrs/BemOd/zxcsxNaxqXgu+w+LmYXsmm1li2PYNGzmOY2p2fL2zVEWyOlhTMnPHmphY4nhVRTmTHZhZJdtys09FsTltpJpXz4w/vcayitbEWTfcELXL6cxW8vCZFFbaQjIsx3HVrUTo1ats2xEOUsB11D0La9s2/tsP6z/9P3v3XYkuNYUg23WeSX+SbdyrJCjP0JZV3rU9UvrWmUMWNUroSxV6gMKrlJmtRLfqn2H0VvURsLgbRNWqgko0I54tkRd3AsMAwl6/RB2svvH5blcKsqukHKOChVNhzjv9eO0sAd5PAQE/cK75+onDV7w23Pmr/4XaLcz5cYRoqR5WNa/F3+NhM7C3RmNTPvgAIcQ2uOw82SDsJBFCYgBFJGzuFj81Zowlhgl27oQVYYk5jWHVykYxqBNpPIHIWtWqa3/OrFprkwJuaeKQUllyjSIpNp6jFGqf1T20tSRtPwLtbFPara/43oF13gsGa/8RI9vb2gxeYTCTPIxtP0kz7Aqvml2nGwf9wJUDNrxSqVvdnyuVCyV0L3FHGL1VXUo6rkGl+yU5W6JokWq8UsGeGwGJBYa8rj1aGF8s5VgCFs1kUp/gDNKzSFQL3Mce+8Zs7QcWK2ZNcpo0MvibR/MCbURaN0DP6yqs7AfeuSnYwjeeEItEbEdQfFpsSomY4zjAaH45Vy9fYYlhH7/5JiCJ5KhooRiEVijEWk8gvYUMLlesuO2Mq7XWrK69LjpdJN2RKIrI7KOzD7EI0SyiGPSDayVd58xxHH19870JK+HEX/+egZ86blxtVZVuMmzbcSblQdQZ0iWmlnvWHI7qoG9ZzUAWFXeC4DKNQb1SpSzrAf8apmIAJUDz5yYpndRI6BZwyU0EQSPP/TejiuoNYfWJLfjBrTwksZujxbBoJsybxNF6hwdWRQX9OMZ6osXSdx4ULJ56bvbDOetekVy0I6yHD+CVWIVV/YCdn8rL9lpN96RLM792OtvEcRzLanZO17Z0jBs16rHhw2uqq4nqmxdSe/bnSmr7qAaxJjWQ1kIezpeu/CP7uupa7xoDUgVJ4uAS6Za4voQ6GdMnJBkWIdTURQZcFbL1Ao4B1KG370FYSQE/dIHpGJ4+nhp15YpuIqg3ikl9mG05JFYwq/bX+lxuv9Wkqij2ZoOGj+BSRUEn+HcY1UkCoJxiDb/SImMiqjU2/myp4nhYqeO+G34J/YzrpbzqJe5VIUk9iGVh0QyY/ynH6FtQxQfvXzPRYtkr5rs+eej87g3ZS8f1bn+JTj5M2Dx8K691C7FL07Bk2xmyG6+tdk9q76M4jtNN6ecffrTEsHkzZjA9tXXZcU3d4GCuREmzxV1AZ19DKxSbY0WDmliryN7tN0Xb4kQ6Um1iRZGV8m8udE060T79TId7qqhTTiGOOxPf3ZC3D/VGIWkL2DvIgdRDHtaU5aZj+fps6pGAAP005IVM6li22UcF4E97qg5Fdtwai5eQbGi5xqDebFB1/KU1/p1QHwErein1xI7liF96y/l4SokhrL7x+XkNPT97VEXmiDi6D2a/AcsWc5xmccbQ1OGt3/76qrnjB+ZnZo7KO2rXu+U5wuZBOs6HWGd5K6/CRdjFadi1b4dFnj+0L7SF4zhd7VVRRe1DZmajcTwyPJwWph26WJbdRpwtlisAU9hJ6XhNbiLCq5Tu6ZKNsT0rI3utonvtE8THCyVniqUuyeJ1BqReqRALUvqmnO6YdKJ90on2j0+0zw7pTBCqWrolyuxpHCSZtH2DvuuhDWv3Dv4kg+X/j/O+0ZWlIlU1k/E8rNksV5E2B+v3h7Xe6qc2iOkzxRqDWtT1bxvU21G7gomtV50skv9oez0wLHsArCfSS2raFXMdyxKKJEhVx6Q/yzZ76u6OUMjsZ73q8IFF0AyLrCUP913YSe6aQNqNp6Jcic2PDcLrT/ilaXjE7GEOW70oGnEcpyu/8vcPfJDPn/jqa+KeDkXOqYjkxpRmIqpaIVYx1X1URiupQ1bjGzQTiUIiskZxolAmSBKvj9GWBcaJzhZLXFPFydWK8JulB7JEk7XITgvqyKirQz0RSNUD3B+712AlnPhLXtMv/99+4QX9nj5Ew8KpMH8yC4k955vXHKilb8nOV2rt1sUKeQ/xXzGogyqnjfRP7vxpVfCx1OIBvEYU1ooVzBzHsoZOEsmymNRHkKJId49V2fFOn4w8/aVF5gKL7rWWdF4o6foGse1ROvc8Yfv0rbx2/IyFT8cuTDPx37kTUoBFSNPzR0l9O2vOaByf8ckngCQ7Uk4di2pNaVSeKpR1K5mCDiJBqIxrUMbUKiOrlWGVyrPF8kO5kj2pEt2n/4YYkWuqOLJS7poi7hBT1xKrYXEwQqiom/ohrPvTU+2fnmqPyY/gaBHMDvytNz6EYU1bbvqIicYBGI3jN2NitOOzbJU1k/USorqPXO9cvb/21oa3JV2UOlSU0kx03bGw1D+omj5q8vfHfM5lDIDVP6GgpkucVSmf51gmU0G2eT/MeoGjenR3mnJccPors8xFJl1reMTmYVSUgPSeRGwbQ8fsJe2eJdbwiDX9eG37Gbs8HQudiqXYz2UoFWQ1YawOiXLR/B/G8Hi/LFhAy7vFib4X4hrqeoFfrjS6VlHbB0LLZZ7pIrcU8a4E8fZ4sU2saH2MaN110ZY4kXua+HKFzDdHElImiy2RpqUXgOo4loVyCrIIKQA7Z0/VhSv72NaDHKQp33uuyUXLVpPxI/QOwA4bG/3ofTFM8gOoL6agTvHVztK69oGp1Oo+Sh3nz2olb79v411XVlXPd4uPH0kpGsBrQGKBSEmGJPZsPtRAkiQs/R5Wr+UQVN+sStJ1YclTGT/zOtdhxBaMsB1ORe4kfT8m7B6hb+wlnV8m1vIIaz5hhROrtbwuwa9Mx0KnYnFrPpC3VJNQExlo7ZMu/3npWFPTpQsX9nW1MWWXEuNScmvkMbXKsErFxTJFXhtxvUZ+olB2Qp1JKZRdKJVHVMqP5stCyuWxNbKkwu6SxGts/U3IsgqaZRHiOC4stXe7fxJV+gvH0kzUht956UMVVsFnelIfGzass6NDMzYjY9KeYuu2SVXw8y3FxfXKAXMTSmj1p39p93/RSf192e66lpjfOABW3/j8yJJ6hkXLvWtOx3VxdC+T8RTbFaq7ZXFTaeYK8w4bjNiOEdtwwtaUTt0PDk4htg1nCi+Qu18mNmAaZK01vMqWY1dnYKFTsYvTeb1laQDqgxX+AYGPDhv23GOPNdTWwu4qcN322JWKsNQeQLNFnWB3msgjTeqbLdufJXVNFbtniFtktFjJHL/elpFXy+QEcixDIyQGUL2EyPwujwMAACAASURBVKlRzNmZK0t6HilKUFcpcBt5r8Faud5snHaP/xg+PyYyUjc0rF4Fc97goNL+ZKPTmaYBiyoJyQaXKk4XySt6hh6pIhKW1Pe99LrgRPLAsIBffH5eU6dUCZe4V9e2Eag7DGa/pqt0QYit85vbsQUn7HBiJ0bswIidJtSVteDsQmLnKDrKjvR6n9iIE+txYi1OWPMIK4xYhXX9gkd9iYVOxcLnWFZd2EczjC4YXFhevWbFqmceHLvm1187W5rYrtLe7NDikD2xMSknY9sCozpCknoORnYcCG8LT+ssykqruXGSFKYjsRBCVk5BCYDqmvbGLrB4T0VN/M+oNxrJO6kD//v99z70YFXs4s/+P30K4OvJk/XjKiuZ1EdRb0xyiXShayXF9HNVlRQbUqY4WSTP6yDvOnZ/Wd6H071Ppd5qXI+kFEtUZEKR5AeXChVgYcVitsZG5wwQLYUddpaEI49w4BMOOGHPI+z4VIQ1ODWXsLekEz3AgQ8IG5zYiBPrMcKaR1jjxCqs51dMzevF6SYlh7eRMrFhPDi/vGqdlfVHb75lu3Fj4s2bne3tjDCJyfBlkt2p3BNM6j4mwRkWBiFRHcuyNERKmhGRUEGx6n1vBXWKuY6lBTHWbJMXx5D0+QV/+OqHHqzl63gPm+gDqwmxsZpRWZJJf56tseqV0pNtipNLpQNmldhEnCySF/8nQ1S3r04ZNfuHY5cLam7lNSijDLKs05nmiIw+pKpiUkYipX4DjzLahnTBSBeMFPBIJ4xw4BMOfCrCirqwnLAzpVN8wKEpxFaMsMGJDTixDiOs+YQVJluOxczEQqdioVOx+HUfQJpmIJIC/Xy6FaBdooiOjd9pu916xUqvvXvDQ0Pzc3KEQqGcpBUUlGh/UkxCBmrMx9WsvgWCYmXG56g9iGMZOmTB7Ww0H2Kwkk68Lw22/n3/1Ve67als13kmyQQpqw6Et20/LhzgAJR2USeL5ImNxL+WRL1zCgortN197VZYfePzc4QdIjnzza7y5h7ANnnA8iW6J8D2VJDuJqQbRrphpAtGOuOkACd34SB0EX1tI+E4ggpfB07NJrbixGZM4xVY8wkrTLQMi5+l4fX6zy+KqnMR4iiIFDQUg9uasIyCQPs+uiW0IKjpYEisKOdH1BvN0So6YjVwvq2zXocYrDd+1pP6kJlZQW6u9lWQTM6bsM6upo2YtrVEpupX86+g2JAyxbUa5V3n7J/Shp0RodmVt8J6MLGwR64Kutntdq6Zg0om639IkqJ7DlTY96QHRrpjpDtG7sZIV7WhxamQ76lLy4hdw6mY7eD4V4QtT8OreuFlhUmXYze+0vB68QvzlqQL6p4IiOMoCJUUKwNQCqAEQAkJJQBKAJQCKKNYkoG6LTwyFYzOFa3ZX5SXeQ6WLEBkI1L10Rd+vP23P8RgXfa6Pgjw1osv0dqNO2xLAJP5HMcSWw83uF9oHZAAiK5TnSyS/3dSqX9fiTlN623Dj6QMzBH4xuefzihTAWbV/lqxkmGb9sHSefr3AiTk/hGkJ0Z6YqQHTrpj5F41sjwQNJOKtSccTalwKyp0ObGNT2zGCBtMw+saTLESS5yFq3m99KVZtIs1TfWrsUSIQ4aXwbdIwAZcbf/GsTwu6aoi83PUHcGxJOoup7zG/ak2M0MJ1rZtpuPMtVkAHi9e560iBua9DWu3tvaC2Q5l0v5mVShhThfLq3r/4MSmoaU+glm16eLhK7mDOgNJ1c0xeeI1vnWQVsLc9xHZpHsaVMRscj9G+uAaZPdhpAdG7sFIN4w69zUd50gIHgChi6lLq4gdpsRWNa84sRZX29fU2Rr7emEqb/8vcw+cK7qQ3F0iVClJaPjMAc0Ku8iEIsmRqHa7k8Jdx3Kvhbkri5eyDS6IECJKySQ4gj1/0PpgaMO64X19xeqHr72mH06aw6SMhGT7Eo/q49c7+80EcVdrVNeq7x0HwFAbdlw5nVE2KK8VbaJ5TuX17STb4gtLvtMVuMCqc6Q/TvrhpC9OHsBJLy2y7hjphoHDE6mYrYTgAer8Yir0V2KHCbFNxyuPsMIUK7HE2Tw1r6FTsdhfnirISfO7mLfaK9fncuMKr/KlXpULBAXf7Exf551xNDyzsigElvwIcz5i2w5zCHJAzlZGgD1/saHnkIG1c7vJ/0bqgwCuDg7awSCT9RZbs7aqRfWeVUFzd7/bqOqlLpQrelR3H6w7oaPBuTs9rvv3Lx3U1LiklWZWSr0utSGykUkehlS1mifCEODUOBCIgYMY6cfTIKszsXtxcHQinbqHcOCDM/PoWAdiO09rXzEdr1nfYDpeI+aYdcZugQ27Ycshcdrk3uR3pVlzqHIrVujBdocjRTkHOjjEIFUvE+9I+U24td3aPQhr6nL+WJ6+EqC8tFQzliyfSTZD0uwD4W1bjzYYToOC6GKFovBfr0/9N7XO9vLFzEFWWr7x+cFZVQtcyvtkNKxYxrYd1j0WJtceHMXAYQwEYmQATvrh5AGc9MZJTzWvGDg+iU5xJ9zGgtNfU5GbCfthxFZdfIBHrMYUK7HsefhFLa+XZg6vvex7CwQskjSxDYkwM4A+NwvsHvP3GRgysK55x1y/u/rNN3VjsUIBk/oIAKopm4vlRD/PqUPOhJTK7zpPd1TZZZ2LV5w7mV46KK+bT5SfjO3iqG6YO0nXGoPtLQAnzcAxHBzDwSEMBGKkP4/0xcn9al555F6M9BxHp3kSTsOA/4d09A5iu6kmPrAOU+cLVCuxzLmYjtfQqVjc8hc7Q9dTkRvoiz9RB98Hrv98J+ShAavIzuRxbX7VEsfDzp/XjQWz32Bb/M8n9f7sXjWgYDWyRlkvoe80LndXfQT0DEzxOpE8KKx+8QXbT1VzCML895E0Q/N2KAk4Pxac5IETODiGgyMYCMRAAEb68TQugQdO7sVA4Ct0qjvh9AA4PJlO2EPsMCM265xXDa9F3+thDZ2KJXyLSe0G6ah1f8F65Ud9ePWJESOE9fWagaSZTOpYFpKrfWqORHUYzqFHCcOrlPdACuB2tHx96G85A65XCqVKhq2zZ2v0hWl0yk/gDA5O88ApHjiOa7yCgzjpZ2hfceD3Pzrbj/R4EgR8SMU4EPaWhI02H6vdIlv4HX5pmp7XyK+xzi1/3MT4XoZ124f6vqqvP/ccoVKpB2KrNsLCzykGfb65uEPcL+yX00bWie+pcNXvKLWgbcbcgCPJg4RdfePzD96oRPJimPeOrlQA9aSBEAycw0AQBk7xwHEMHMM1XqyeV4zci5FufCb3MCmwJPc8Ryd7aZzXtbhhFWzp/H729eI0rN76jvA6NGCd8Yw+F7Dip580w7AA5r7FNjjHF0mWetYMmENyE3HXGfo35X04LehKwaCRAb+EfGGvBOZN1ndwQZCOeIy6gIFzGDiDg1M8cJKn4fUgTvrx9LzuxsGBp+jk3eTeJ8H+t+hED2LHKGIDTljzdfWvqpVY1Q/9eA2bjhX88ptNYe9lWEknvmHH6uvXtG3JaBGT9ggrTv1lX01IQo/hBJQUmz+US6v+gpp7VZOm+QQnDx52PZ5WIqu0RV16X59JmUpfwqlQDATzwRlef14x0hcnvXFyH66Ov5IeD9O5h0nPF8k94+lET9LuYcJa47nqt8j+qNlioFP6D4M02bzHYc230jusjw4fDrUbrZA0k0l9vE+ien9NQVH/IuucNrL9Hkqu3qYqmkQrN5w/kjxwK4FaV1KCmcI5ukcEi2zocJy+iNGhGDhn0o9XdRRWF3/dg5MuGOE8gk7zJt2eIXY9Sif6EBssCGv+gC1cjYvwC1P78Ro9C5Pu/MdcgiEAq+AzC4OWgG/oH3ftVlj2Q26NYqJ1QZ9M77CyiLvZoLrr6NwVOXve9DqWcjCp8FZY/RPySpKWcFDTW4BtOk1HYHQ4Tl9S88rX+APHNfEBvfOqNq4CnNj9CB3vQnq/Qbo9Q8XvI+2eU5dp9+P1J+zitH68RnzJa9rwz/A6BGCd/LTJIA4rh2D2m2zbobCUnln2ZYajKyi2RXaPR6x+S90KaspM31M3B19p+cbn9/QJNY9PkkdHYvRVjA7HtPYV09jXY7gmX+CLk17alZYLRuziEYLhTPZR0uttwnYEnXKQ2PnsIFtkl2DhM/rxGjoVK1+J/f3z7f/rsMod+c8Mw3Sweu7eoxmDFjHJw5E0e1dQk094v6CVhGS779H86u0op7zzm8UnLuQOHsm6lFetqYiiZUy0CR2Jae0rTl3AwFkMnNbGXwMx0o9H7udpjKsrRgpwwoFPOA6jou1Jr4nE9tFUtCuxadytvLb/jF+ahhvCemkalrYAU93G0VxDGNamLaZPmOlLAs6ePKkdophJHYVUdQvdKgsb+jmsIgL23R/h1UHVRzDLd0Ta7Y0eNDLgG5+fWd+mTp4wya8x0Sb0NYy+gqn9VxCCgTO4xnM9hIEATGtccXI3TjrzCAc+YYcR9iPo606k72TC9mE6zot0en0Q+/oLFvHFQPua+B3Wt/2v8/pfh7XYWt8cwBLDEm7c0AzRF8ekPcxSfZ9sLBower34PvUBdCpoJ6d+eyy5tNlvMFgPJRfJSYrjOFj8PRNjwkRjdCRGh2N0GI9WB7NO4+A4Bo5iIFAXFsBId4x0wUgnnLDDiR0YYcun4/eRfjOIdSZ0UiDp8PKtvIqXYRG3+ANXZ/71Jdd/HdbMlSa6+hVLDCsvKVEPwXacYzKeaOhQztxROmD0Vvn9Dmu7nAlObHrtHZeTSQP3wap1NquCgSxbb8/EYcx1EzoSpyMw+jJOX8RAsDbyqvYE/HnkfkzvCTjxCAec2IkR2zBisxkVsgocXUCsH0FdtCUFb97Ka/cv2NUvboHV7h6FNeFXkzG43mfVnanONu2DBV/eKJQs2l01YPTe+9hh1SmrlTxzPt/ONfJE2uA1LqWtPWzHcSYeZ2J5zHUefU2z0qIuYOCsNiygi7l6YqQ7Tu7GSGeMcOATdrh264spddEGHJxDrBtJx/mQHh/fyqtoGXbjm5G6ZIFw7V8vHvivwxqzRJ8OsMQwVntMKtvgynaHnU3s9r/abji07vCG+1wlXQBCNHOOv8fRlEFhPZpSDPtimAScuYkz103pSIy+gtGX+ZqwwCkeOIGDI7gmhuWlDrhipAtGOPIIO5zYjmnqsKxNqOA1VNAqYhVGXXcnPT4bACu56w0ydPP1mVjoVKx61d8qc/mvw3ppvj7R+vjIUboh2NoNbMeJgGsd6/3qDIfWNb67z1XdR3Ec19OrnDkv8GapcFBe43Ov0skmTDzOxPLpKJ4ujAVCcHAGBydwcFQLq3obzB6cdMEJRz5hjxM7ME2dgDWfWM0Hgd9Q522ItSPAGSvS72s9qfs+oyLsiLUWEv/vipY9rPp7Cdj/Oqwn5uiDrP97/HE9rNUr2ZYDnpdaV/n0qwowwqpWvZhSP5Ck1Lr3PvU8nTKIM3A4IVmc/DQTjzM3cDpa6wlcwqnzA9xW7W4Cd2201Z6ncVvVFa6rcWIVBo7MB6eWE9bDqSuOwH8WsQond71KXbEnrPjgyI/UiV/J1RjYcU+Hro7M1sP6yjPP6GGtWs427t17odXmoNGyDiKhRJPSQwidOJPj6BZ9eLCarKSknUwiztzAmeu4JiZwCdMUuAwCK066YKQA08KKEzaYDlZiFQYOfEFFuRGrTUDQSuqagI73IazNgO8sKnABuZpHrsLI1Ri54971WQ99rYf19fHj+8EqdPYIbXU4ITTC+juwchzHsujnlWc9jiT5JdxanZ0bmRQoufmkxm3VwMrTB7AGwOpqCCumgXWNvqIFeE2hwh1Jt/eZkijqzBpw8FsqeC1pZUquwjRajZG2+J/agT1kYD0513Rwy1q9kq2397rUtutkoxHWW9XU/+Ck5m5y/NteVzOrDTMF/gkFEYW1rXIiNOkSGTOKjsIHhzXAAFa3P4CVWIWR+7+Ewkxi48P0dQ869Si5mq8nVa0NGPhLqdf/Oqyh3+sXWOMfeUQPa+1GWGt7KKrT7rjRsg6iFlm/5gn5dYqPrTJfedftbHypLjWQVV6z6UCAtxQeqWkvj/3utiyr22BugCGsWx6ls86Q3l8yRVep8zaU/yz6miu52kRP6kYMCO7ROGv0TwZ9WEeO0MPasBPW2AQn9dge6bej1QirWp3KfrCmlMlm7ijt7FZssxGcTyq/WlgTm5VrFXpVIGacJYxLDwhMSRVHPaaFFb9tnxUn1mG6wlZyy2NUpAth8wjp/gmdeJC+5kLaPAi8p9MhNqT1MA2pTvduujX+V75hUoACmlmyzR6wyjq2QLIxoN4I660S92+RUt1GzNtVzkBEpU8IuZCqYNhNhbXOUugsZlxEjIuIdulWXb/hrqloOd+//MrfoFZQHWfVwWoQDSDWmFE3fYlNjxFbn6WuCYhVGNj2DH3dnVxrAdw/Ya7sIjeY/LVP/yEDa/oKkwd5elg72zUpANR+GpYtLm9SrfapNRzaCKtaSrpfb9rMKvnivVWQRUzmS3KZ/HpiiWNzn7OIcRExrn2UWw/h1iHfV1pXFjlbW87CAye1cVZ/XFN7pS4UdOQT9uom2uo4K49YjRMbLJnMINL+RdJxAhXjTm4Yqf7QB/YvMYkB5MbRlOeHMCsA7B54HOs9BWuxtalhN9biwkLNED1XmZx3ZSpm0e5Kw6FVjBFWKCKhqj+sQTe7V3jWsIySyXie4zib7eH74gtc+mjXXuDWrXJrk7m1SFybJL5ZRT1h48E5HjhtkBTwxUlvwwwWn7DDDDJYfGL9CCpsB7n9edLhf1S0G2Ft1m85te1pJmY35fk0Ffg2dWbOvQxrwyaTx031sN6IitIMIc1m0h/joGph/9oA0gjrYLDuCWneeqgeSTNh/iT1V+wE4fY1bW6dCrdWiWuTxLVJslvYt6e2+3z8yX61AYG62gC+pjbAMN26ASfWmlEJB0nHV4nVOB3vS1iZDVz7r8GAwJIO+/lvkjAEYJXYmzxloXcDgo4f1wxBNjFpD3JUx6r9tdDgLFZgrA0goYiEhEGLeoS4tQdqA662s037YPki9Rfjk2qd9l/d09jr2iRxaxTtqe/dW9ezp6bLvbgxPXyNxmE9hJEBAza36KqucMIGJzYNo2Lcyd0fkLbj6OQjxNZxA0ldiwFHPhDw/06LqyEDKxDwP3hcH2rd6+ysGYOlmbRHkbLCLbg5t1ahG5phjbBCEQkNG39DFi1wqYwvksLCr9kGe93Xg70XHSus2S0U7a3r2VvbvaeqY29F297yFp/8ou6zT2tWV7446aPd5uqKkU444YATOzBiG0ZsMqNC15FenxKbHqIiXYi1loPYVId/soHAEIB1w/v6DYPLFy7Uv4PieUicHJ7au+dCq35oZIQVivqHAmgGTdlU3CtRMCkj9UcOMQriurnj9t3hTX17arv3VrTtLW/1KG/yKBV6lAgPxSXKjo4BB7XbsNR7XJ1xTX3gdpzYxqOvOwO/meria2LzE8QAUq0w8Pc2sQxJWON/1bdkm/jqq7pR2Jb9bOPunGr5F9tLDA2J5PYa3d/DkoJ+sNa3g28EFYioZ5LNkUTb8UpWwFw3bTr7YPDV2N1VHXvLW9Sk7isWehU2eBTU3QzfQfrj5AGePh2gLmbdiRHb+SB0FTj8NbH1QTruAOkwYSCpazBg/883ZRkCsAIB/1HtNqxHLIbpWrNzRC0snNEtpSdaF7SLKN3oCup+X2MR/c9U8glv3x3SgsTJTJIpB9o0v+qt5+gonL6GxfpMrWkX7Str3Fci9CwSehU2eOfX+eTW+KSWVJ6crokDaHa38tURVnD2JypkKbFpGHXFgdj27EBSV2Pgr+4FuBdg/fAxfR4r5pr2iDZGymSOR7T0W+fy3Gq5bnTD4/DuTzEGnzMs4qZsLk4skrBN7kzGBF3jS1i+QV0TqAo18XXZebS61bNI6FVQ751b451d5ZNR7pVeejgxTuFtrm4iRArUuwVx6uKvIGQpsdmMTjxAurw1CKk771QjwaEB68o3B+t1hWiY/xHbGxma2nM0St+d/T5fY4lBv1OVGjrJ960KGjpJWPA5K3TVP6X0qZpNghex3lOjc9KyAovqvHOqfbIqvTPKvNKKvZOLfZIKw8L8FR7DSFeM3IUT9jxwcia4uJqwHUlF7CQ9PlS3u+pH6vb7vuXloVn6gMAb458HJKkeiK1zYGu3UDT7s0eN7gUhxInvNjF3UQMc1us5oqlbihmii0my4GjtrzRi6ajH1KRSITxwFguzfz+5ptUnq8IrvcQrtdgnqehAYoFvQr53UlHe4R/U3io4MZWO30NsN6PCNwPPj9VdhQ3NKtiB3TlShwys9Zv0R188OXJkk1DbVkRRDAs+gixasqeqroPUTUBO3X1o7pYGOKzbjwnPJHSzrQdh9sv601x7kumLmCazelbTqDU1aFdqTbN3Ssn+pCJfg0rCg7FJbe4vkoc/pa5tJnYMo6IdwcEv1F0E+9vUO0vqkIEVCPifPWWqO1Dg+tVrurFg/mSOFvmGtxvuHGTu49QAa3AElUwFv9heCmgIi2fCiiVahxUxaQuo8xg4x9e0YDmJg+N40/6HMtIKj2aV+fav0T6QkH86KoKIcyMcRoHgX8HRucQ6nLDm9SN16x389B96sJ7/Xu8JGB4uzDa5skKXlh5q8Z4q1sBZk96XASw51c+snorrWutbx7GASX8c9WgWpgj0gYtjwDkMBPE0u1i1zdobPP+vsanzwC0bCrxis5MOrwQXloFzvxIbMMK6Xz31v0PqUIK1eqOJ7sS2B01MGnWegCyfSXuUYyTbjgo7DAJYqvuy/IqEelhpBi3eU3k5vY9tP8FkvsCx2urKnmxwxsygRzsODmHgIEb646r9/MQTuxNrmg7csltr3/WM6iAbYiNOrOURa3A9qXesKfsQhlW5i//JE/qYgL+3t3Ywhsl6A4kT08qkGwLrdbb1PowJDIgDNHeDWXZlBKFg0p9hm9z1EGeuBydxjUE9jIFD2tMEDuCkFybZY1Gcnh4QnzUA1gPx+b6njkg2WRLWPFLnrW66437qkIQVCPjhC/WprJmffKIfTpwMyxerAPvx+sLaNsNl1v1lXIn+lVY2h4Whyb1IFM8kmyOFpisoomTg5ChwDFe3sgKBGPDHSF9tpsoTI92xSveJgKb3RqcP4NXnRs6FID/CSrtHZfO/SuoQg5V04r39kGaz68Pm5g212rJrxMDc95CyLCpXfOBym24aDIvunxiWuP/SqrKZ+HRDYaeIguU/wYLpujgALPHTWNNbT2zTHopJOPMyjrplVNbd6gw4nY0ocpys3aDyr5I6xGAFAv7uz/U7s7/98kt9NyHhbli5guPQ4r1VXQbHtsjuG+Oq6L+08jjf4nGxFSlKmeRRiNC3VqAvfwQOak9pO4CT+9V1KjjpjpF7tIe6ezxKl4Q0lhTsOh46gFef2GxBcGTbzuf/ZUyHJKz1m0xGa7dkPfHAAw112tcAlUzWWxxUnE/qsT3aoDMx8P4owhpgVtv6qLmOZRTNwJJ5sHim7utMZz7lb6L50PfGtGe5Y6Q7Ru5WbwbkkYLhdKo34Ty60febPrHcMIzlHZPtGHL9V48jO7ctM8J6W3L4RB/D2u3kpBuUbQ2AZYsARa/wrqnvIHRfvx92ZRkmAhiI1vrVnbrRhVRVTOpoJIrXvBSGFB9/HfjoTsLGNZiqDaozTgpwUjCSTnAhfV4m9zxPRzvVnraPjokVnI/ZH5e7NyJl68nwXz2PfLPDY5aNS6T/KlJgaoT1D9S0xeTZYZrWgg9ZWOiaYHJ0D5P6IBKnFNcr57tWUtr3x97r2VcxCQ2sKlfeqJrrWA4oCuZPhmULdF+X18b3uJoA9WmX7gbW1AUjBXzCkUcIhtOZB0ivl8i945myq8T20ZJNo0TNjediUx2Co9cFhixy9ft6k+uHP2+a8PUv49+eVOE2wQjrH4h04m98X5993bZhg37c3ihY+AUD0caD9SGJ3bqv0/d0QsuwxkoJ2G92lRc3KNnuMCZlJFKU675V5PlxtwAHezFyN066ad1TAUY48gkHPmGPUzfsSc9XSOdxdKInYTtKfWZ779anO1o6pi9a/r2917Q19u/+sOb56QvHvD1t2Pj3trnvE7k8bIT1DySyM3l5tMa4jn/oIVFfn25oWPw12+yrJOES96qWHs0toXs3jDVgy7V/RPvO440MJYM5b8KaTRzSfLcu/njiKtNOex5wxoH6E38Xj3DgE/Y8wh4nHMyomJ3g0FRy1yN0nDvh8ASxASesNcH/7gsuBSVl7y+wem3e8nEfzxv5yicmj72KWzxuZj7iiJ8dIbAwwvoHOmrQCnPGpElI+0GIZAVMxpMc3XctS7TQpQJo3yVC6N5LwEoBRAYegLCL/E5QwXGIrVzF5OhPuYc0CFv7UsIys3ZbDDjipIMaU5yww4mdGLGTR121Ifd/RNiPYcqvkfaPEWvxfnUqa7DmqsqvZs0a88bnFs+/zxvzAsYfg2E8DMMmfjkn4pT9X+uydh/BKrIzef9RDa9jeLzkhATd6GyTD8yfCmmFd1jrwWv6U4foey6nZegA9MmZ2fZlWVVyJMlkUkbqKwEQuuS+6ti8YfG/mrZv4QE7HmnHI3ZixA6MsOURthh1eS04NJPYNoaKcSXtn1RnU/WFqlYYsMdl/u/3draNf/lN3ohxGD5cTSqGYTwez8rNq83zX3JehyqsQMCv3sh70kJTLfDR66/LZTLN8IwE5rzBNrpLlXCBS+XNAoluYhS8R9IEYhICgzIAQLOCoKagm92IbIUZL7B123XfqsiM3fLRsGOzLeIXm7VuxMEOHmmLEdt4xFaMsDWhgpdRJ38kto6ib3iQrq8ZnsiqIdVBXaRi0hrtdfp00MiRllj/67MpHzf6vGuE9Y+1eaI+Abtl3Tr9DKhuJu0xJEqQKpk5juVihb4e+d6IZKn6zJERAgAADlRJREFUF60evNpu7VsHWQTLvmcyX+IYze8thIzzNy9tmWhx9CuTuB/5LWtxchtGbsGITRixEQfH5oPA2cQGMzrlMOn4vOHZluQqjFzZf9Ofs2l7ebatra2pqamO1G9ft5QLzEmjG3A7kjnwv35e4ww8OWqUrrkQx3Fs+zEm/RmOaEgrk33rVN5r0K90qLcYUtKG9Src1UzRhoN1CoJiG5yYzOeRSpOFZiFzwmHhxg8sbN4bduRLsxvzzZpW88iNGLkRI9Zj4OQiELSMWG9OhduSru/0a7CqLqe65bSq7oCp2UU1c5ZZ8/j8J597wX3uM4pdZv8OpvcCrEDAz7cyfUzbX+jJ0aO7dWFXjoPVa2D2GxzoiM4Vrz5QK9F2gURDeSuBHBjmqrj0Ctkch7LWXgr1XGFSx6CucN1LIErCd34+fMMHFhvfGX54+rAb35k2LuOT63ByrSk48AUVvIZYZ0ZF2APPKQNJXY2Rv7Hpr2D9U+u/X2D305dtO8b8m5jeI7ACAT9pKX8sX9sF48cf9fOACiZ3EiycxiLuTHzP6v1Dvt+ggupnUzMr5d86VfRIadQXy6SMYTvP6mJVbFOaTDB8x2Sz9e9ZbHx7+KHPLW7MNRP+gpNWGNg3hTqzhlhjQl3cTLp9QKzCB3z6k7b/0sf6/Qgr6cTf+bF+04vnbjddgQtHdcK8ibB4FsdIT8Z2WR2oE8n1XXaJIeUPDPj0TyuXLfWsqWhWIVkOk/EMW7eDQ9pDLyTNVMBrckcTu8kW6981X/+maeBk89g5pg1LMMp7Gn1xG2FlAs6uBv7f6M6u0MNq+y+V/d+nsKr10ytm2kYYFlnp6frZqGqZ9Edg6XccVJxL7FnmVSM24BVA9r8fHxCTUEXr14gs4m4WSKZtKRF2ASTLZ1IegLU2+odPSqiAt4GAr3Dk239uvvZdi/Vvmh78zDx2jlnD+hfoy3akFR8c/wUcWjDwdLXVGLnlv0vqPQVr13b+O9rI6+MPPGDIK1LVMBlPweIvEMtE5Yi+d67oEus3wDAs+o93HKIM2iQixAVcbV/mWd0rY5Aonkl/HNbv4Fht4Q6tok/PVEfplbv4jp+br33XfP2bpgGfWcQunSA8Y0euG04d/gH4ziNW8wfa1N8i1XUU5fN/d53UewpWIOCL7Uw/e1Kz9eWN55+vKCvTT0lZAXPfgnkfIqIho0L2tX3ZjXyx7rssQv/NpkMyChpWqfTKaKegRttjQpEcoO7LTPrTbIMTh7RGF1L0JX0bVOUu/q7Pza3UsM55Js7159olfOrQfPrMGmI1byCpm39zKxUV8AbMDgDO/+rC/96HFQj4ndv5r4zR8PrSuHGdHfoMFkd1MhkvMWnjkKIU0Gi+c4VHaCvN6FH4r6UMDBsCI45r66Xm7arwCmtFLMO2BjLJFmzHWf3dMSR9Zq7ho1A58Z2mWax613z9u8MP2iy4Ptu8dtt79JnV6shUP1Jt/voJKkZY/5aEm/lvPazxB958/vmKUoMz3hkxLPuRSXuUbQ2UKKj9l9t/2l1V3qTSfZ9F6L+wLVZG9Uul0hAdie78VlCRUSHjWBKW/8Bk/h+SZunW/hyloEPmA+d+BaaEE995urnVh2NsvvnYd/qYWOuJtb6/kNbmhrBqN/0NAVLvTViBgC+2N/l6vIbXd198sbS42GB2LCt0YpIfYGtsEOiIyRfPd644Gt0pNTiLh2HR3arSkgIIYL+2ahXNqnX+dVsO1fdKaSTJgNlvwuI5HNmkf9rKHursIL36SQHfbYaZ1btm69809f12Qqzgx6pF+vOoNJZ1w98668cI6z8j1S78h5c0ydgnRowoKykxnCBSVjDpTzAZTyFlDcUgh9NNH68vTK+QG94Fi9C/uYVLTEIK9kuiMhDtPt/68frCtHIZQiwr3M0kj2Bb/fVOKscheRvwePK3HsLuGWZr3rXY8N5Y35VfXJ9tVrEIM4RVuXYokXovwwoEfKkD33O65rCXcaNGHQsM7DdJohFWrWSSR7LVaxiyI6dGbnWgdqV3TUKRxLCzC8MiFc3e0XCBnGJpFhkW+6kAe/x656LdVUciO0RyBolTYcEnsGgmkuUb3gKsukb5PPc7T8D9C1PriSM3znjZZ8oD0bPNygxgVazFwa6hROo9Dqtal38wfXEUzxLDRvP5jlu3yqRSw5mi7jAm+2Um/QnUeQHRkohM0QLniqWeNblVcrnKwIBxHAVZOfWPUSsmoRRAgmENk6eI43qk9JWM3u9dKrYdaWgXUYhsYmttmMz/Y5t8OFYfbuMoJcwJAG4j/7+9cw1q6kzjOJiLEdltp4J2ZtvaaTtM3dm6dAsy2y3bqnTrou6q660XR11nVguixcXtdFck3IrUAXVAVMqtgIu40laL2x1lV24rt5IEEhAWCBgiBhLkkpC857zv8579wKWAV5SYRt///D4kH5Kc58lvTnJO3jznzrXHL5MG+cpCvCWJ/pLzK6Xqd0cnqQS52qZ7hjqTdXrQhYmXzhcP/77ls2DB1dHRQyMhg9ARj4vdcMUCMJ61caRU3b/ib+qAP6uSz3VhQieURgUC1MrDfS/lHuQIIhTG70gFQRCEngEsz766OFQVf7rzxiBPgUBrOC6bS/4XKvCmCdswZOIyltzLkufPAiXBvrIQb0mCv6RwpaR+4wzbn1xsQS5ov+PfFCbrbbHsFx0NlDw7a8YTLi4vzZuXlJhos1onbLNFA827cakHqfWHa5mYGyiu6w/PbF8apgpNaTt1qedqD5rkF1ABA+UItWIY4sHMwyAHA6MMcmDmwMKDFYMNU45QcpOhVBC01205F7uDj7RsS2jOvWjo6uWptRW00eTyK3BlOx2oEYRxX2QJIt+lcwnP32PVhwKlwYtkId6Sg29ICldI6zfOsAVP/3UpmKx2wfSJeJWXeK7YdXgUYVtLy2R9uC6i3oTL5uKSOaA7LKBOjuMyLnSvi2z49W7l+ujG7Ivd7QabaQBzmN6m+rsEE9prxh0GW3ZRz7txjcs/qf9rRrvWgARioZYGaNqJy+cT9XuCTT/hYZTSvg4ue/mU6j28YmbIIlmIt+SzN6SFKySN77s446f/Yyorkoss+8Wl2yQ+c6XDR10fbtnS39c3afMFpAf9MVz+Ai6bQ2r8QJ/Ko369iSutH9j7udZ/tzIgrG5thOajlNa0fxmqms0DQ/jWjRiN2UpqW815xcaPP9euj9T89uP6oKSWgjJTu8FmthHBqoO2KFK1EFf+Aq6lCkg/Nvl/JKgfF4aguDlTLTbpd9IQP1mItyT+V9KiNa6WfY7vP5N1ytjkoi/WSN5+Tvykq8uCZ55JSkw0GY2TywBEjd+QK38kFS/j0idJ3Sq4eoj2lRLUo+4Yyi8xHjyl25XUsiGqMSCsbk2E5q09qtd3KgL21q2RN6yNbFgd0bAqQrNarlkf3bjpQFPY8baE07pTxUZFq2UIYcGqpcbzoN1HFAGk+pfQvJv2XhhbNvV9J4dMpCKZO+x1f2Wm/F66y08W4i05tlTSs9fxbX9AHlNZxyjdKvObJ/YUuT4llSYnJJgHB2868hEEQaCDSnJlOy7/CS75Eb4kJVV+oJXTvmKBNwlkUAArpdgyZO0yWdoNQzqj7XovZ+OIQIlAsQBIIBYBD1Cbjl7/O2ncjstfwqVP4IqXQRs5dq2fia9HBc5Mak6g6Ada45y6aqb8Ldme1yS60B/oEtUp8bjLiuQic7ioZoc43F/yorvI6+mnN2/YUFtdfevCiIVaW+iNUtAdIpr3ScXPcYkn/u+zpOqnRLOZ1LxGanyJ4k2iWkZU7xDVb4hiMal9nVS/SipeJJU+RLUcWsKgO58OfCcg/dhkv8ndM6j5szu4xOcf/C/O2jBRxx5RxyNhKmKyjqd/nyj3DzM3/WzGQg/p4kW+Wampmrq6W+5ovw8gOtRMb/yH9nwF17KgMwV0ydB5FDqPQVc27S6gNy5RS6OA++70JMNNM7UQ1UkuOxBFzXJ4K36YMFlvgS1CpN0j/shv1nOzRfM9PQ/FxZnN5ruXfX+hmCi+4I4sRJGPyP7PfjBZ74Rlv7ghRHL+A3HaatnBjQsPBG84eiCy6Ntvxw8smnI4C+gu48tJfMEW7rgPinXAP++cFCbrlNHvlZZsk53f6XUhaqUy+y+G8gzc+m/QVcI1BTWoaU/jCAY1dClBVwXaS0R9ChdH8mc+4JJfRVFuDi/BSWGyTgtiFCVD0W4oZjaKcUex7ijWHcXMRtFuKEqGHvoc00cVJivDabCnrDmBTFbGNGJPWfPXMVkZ04g9ZT25kjQU8Pnr+K+34m928F9t5TOXoE89HF4zwzmI8+SO+/L5a/mCTfyZ9/i81aThS3vJyh324vPWg+4yHdBTcxftaYS2Ii4twPFdYDgDfOEu0FfTvg5q7qaWHtrbiotjUNRMu8g6jpHT3bgwlMtc5vAuMJwCUp+PYjyQXISi3FC0+9hJFbvJGvNjfDGcP/fhyMtXpnDpbzu8CwynADrKRmSN98TFn/LngoYHbdhLVi5voyAIAhAkn4XkIqLK5tKWOLwLDKcArtcPy4oLtgx7xR1fhOwoa+ILdMhIuzXDd0n1CS71TYd3geEUgEGNYj2RXMSd8BMoocYmFPcUsuPXALkIxXmimJGfv/E/w/gzm7kTPgzGXQF9DYocvW5RrAeKdh++be8DrFGOvIKLwnFlMoNxW6qOktoM0vQ1UWSiKPebLXpYsjIYD8w0yypgBE2F0HgWNF+C5gyo/wHq01CfD3V5I6hOgioXlLmgzAFlDiiyQZEFiixQZIIiExTpoEgHRZodSB9H5ihZ48geYXjDlDmgzAVlLqjGODnCWC2Mh869OHjPsrKwODpMVhanCZOVxWnCZGVxmjBZWZwmTFYWpwmTlcVpwmRlcZr8H47YXSEm6O1n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014" y="433461"/>
            <a:ext cx="3704897" cy="28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9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385" y="160338"/>
            <a:ext cx="10486697" cy="848655"/>
          </a:xfrm>
        </p:spPr>
        <p:txBody>
          <a:bodyPr/>
          <a:lstStyle/>
          <a:p>
            <a:r>
              <a:rPr lang="pl-PL" dirty="0"/>
              <a:t>Prodaja cjepanica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3492" y="1008993"/>
            <a:ext cx="10515600" cy="901809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Beti prodaje trupce. Trupac od 3kg (veliki) vrijedi 5 zlatnika, od 2kg (srednji) 3 zlatnika i od 1kg (mali) pola zlatnika.</a:t>
            </a:r>
          </a:p>
          <a:p>
            <a:endParaRPr lang="hr-HR" dirty="0"/>
          </a:p>
        </p:txBody>
      </p:sp>
      <p:sp>
        <p:nvSpPr>
          <p:cNvPr id="4" name="AutoShape 2" descr="data:image/png;base64,iVBORw0KGgoAAAANSUhEUgAAAYUAAACYCAIAAACEfmLuAAAgAElEQVR4nOx9939c5Z3u/T/I7r17d+++MyNrTlFxJZhObDAt9BAgIUACSzGQtkmWhUCAGDdc1XudUa+j6b33XtTbqJcZTX/P/eE9Go1k2cEgI5md5/P+YEszOv053+/zbf+LyiKLLLLYG/hfu70DWWSRRRY0snyURRZZ7BVk+SiLLLLYK8jyURZZZLFXkOWjLLLIYq8gy0dZZJHFXkGWj7LIIou9giwffSNAmAotzU4O2Qat/V5tqZH/tbT1vKLzql5Q5zUKg2PeRDy22/uYRRa3PbJ8dCPAVCoRC497lYauX7m72WtWgvLmobVmxZf0+Iwac3SwB67i9Z8/YBBWr4UWYSoFIdztHc8ii9sSWT66DiCMhle8qi+nNMfD1oKki0wzUXpBD5lwkSEzHlRiy3piXELqWx6St3++ODdBUVlKyiKLm0aWj7YCQhgJL427moZFdyZdZMpNTkmxORUOPWTITMwo8bCFgB5yCzEt6vBlA55wkgtaXFR+2K3jJuLR3T6ULLK4zZDlo62IR9fsvJej9jzoIaM2Mukip2T4sgGfVePaevYQn62pwzIdtzQlxR1EUInFHMScGnd254ma/zuZyIpKWWRxE8jyUSbgzKhuWPY48s5SbnJajsfsZMpNrlkJbT22YiSgh5yW45NSfDMf5aN/xOzktAILW4hlAz4sILU9/xUJL+/2QWWRxW2D24OPksl4dC20FlpaW12MhJZjkXAqmdhZ2RhCuDDt9vGOptxkwkku6YmUm4w7SOjJgx5yWIBNSDDkpqXc5JgIjzsyvLbAYcqbT/kKKG9+zEGOS7CojQiZiSE+ZuKfhqnUDu7nDxwQJhPx6Noqfa3DK7HoWiqV3O3dyuJ7wp7mo9WlmYC50zjwV237q7beR2V1P+GcOcY993jX1ed7y/5D3nl1asSVTCZ2ZluL4yOyY0kXGVTgUzJsQoInnARyxObUuLWVnWafiJXU1GLubvaahaC8eUk3CX2FlDefChyi/Pspb17UTkxI2dBDxuykq3u/29iXjbjdGBDCxdlRn7FZ3/Nf+o5XrN0nRJU/4Zw+3nL+ie6in/VWnNT0V81NDaWyzP5Dx17ko5WFyQlX45ju3Snl3StGIjO2lXSRMTu5bMBHRWw/D9M1HlBxfuZQ1q4sBL/LMx9annXwXki6SOghV434ggZfs9LmT8RKOjvZ/n7aQYvaiUAfNibEba2Ytwfz9eK2VszZicUd6zvpK6B8hXNqPKjAU24ybCG0zXcvzY3u4Pn5wQBCOD89OOEoH1O/Pq08HDITSffGtU44yaidWNTjI0K2vx/XNBzRtL3u1nWurS7u9o5ncauwh/gIQhiPhiY8XYPie2J2Ys1CxOwkslBSbnJLSCvlJuc02KoJD5mJcQkmLL/XIquPRcLfbtM+9dmki0w4yZiD2LKtOTWua8CmZDjlzaM8ZNhMpNzknBo3NGH+PmzVSMTspLsLm1VhNBn5D1CBw9Cb7+lhxx1kxEosaAiH/ELWRMoEhDAaXhwylYzLDsadZNhMpK3Ra691wkkEFVjYQqwaiWE+zi8/4TPzE9lYwQ8Re4WPIIRjHmVA+kzElg89ZNJFTkjwOTWedJEBHmZpwUYEWMq9NQko7iCm5OyojQhbiFERKW18dXF2/GY3vbo0Myi6d1qOT0jwcTE+JcPnNXja3pmSY9p6bF6zIWAnXeSahYg7Nh6bNQsRVBJU4DAVOJiWt8NmIqjAIlZiSY/rOHetLE7fivN2OyKVSnr0LeOqEzEUxLSTYyJ8WU9E7YS7G7O0YEE5vjWjwpsXtRHTcizhIldNhJ9XKOX8NrQ8t9uHksUOY0/wUSIRG3e1TqvuTHnIlJucV+NxB7GsxyM2wt2NeXuxVRNha2Mv6bdEtWhDaV6DLxvxVRMxIcXl9Y/Pjnu/uTGSSia0ne9FbcSahVjQ4mMies0o6UdiSoq5uzPcMW8eNfQQ5SvM3IeonZjTFVCDR2hhe33HHJ25KyZiUU9MSnGHsiprIlEQxiKhYdPFRX0+ypCYVeEJJ7mowyM2wt6ODQ3gK0bC1s6O2rdmVFDevLiTnFVjqyZi2UAMC3BF8yurSzPZs/pDwp7gI7vk86ht4/6bU+HIU5vX4KZmDOlHYQuxOcqej8RjtKbl+LIBD5uJJR0uKD0yOxH4hptemh2dUe1HnsKsaoOPpuU49JAJJzks3GyX+QqoNTk18hTlP0D5CtAXR4XYhKyAGjyysXwFlDcvqMBmlHjCRYbMhK3/F6kdkt5vXyTiUVPv62lyT7rIaTmOZLtxMebupiOY03J81UhsOuf+jRfAqIgdMhNhM7moxTsuPBBent/tw8pix7DLfJRMxD3Ks0uG/DULsWoipmT03Qk9ZNxJOjuxsJnWlRNO0t2NLerwdXbIpwKHKV8BFThI+QpSbnJKhoVMeMxOLOpwQ+cvo5HVb7ID4+6ehJN2r8ZEWJqPFrQ49JBTMgy9qCM2Yk67HmIbf5aaPwcXziUm3l4L/GJCdULbeFTXfPeC6W4YWOejwEHKmxezE4MDWMJJhs2El/9gIr52q8/nXkYssuoUnQxbyIiVWNbj03I8LRVFbKStjR21EdCbR3nzFrREoB9bMa57bb4CmuIDBylvfsJJTkjZUTsRtRHzWlzX/cdkIr7bB5fFzmA3+QjC1JizfcVYiDIPx8V4UIFDD/3mHBFgzk4snf0cVODaeszSwl7Q4hErMa8lQhYSevIofyHly0+/ORNOMu4gx8WYqvPjf3ibQghdkj+gp2JavmEcjYuxuIMMWYhxMb0DKybM089aNmFw8G5q5kMquUBFrdTMh9TMhzD4QSjwjq3v5/K64xF7IRU4TA0eoQKH0BeH+Gx0OMPCgtDy/1wJKZVMBPTnYw4y4SInpfi4GJ/T0HQTs5O+PvbgAJ72c4cGcH0D5uhgr5iIsIWY1xARGwm9eZS/ELnDcSc5KmKjYGuAh9sVNVmv7YeB3eSjySHriLiQtoYcRMxOpD2jFSNh4rLHRPQ9umwgJsRY2ExYuJi+CTNx2PZ2TFuHhczrVr1/P+U/GDITgX429JArRsLRvX92wnnjHYjHIub2+9EOZBpHUzI84SSsreyVda8BxX1WLIXxsV9RM7+l1pTU3CkYfB9Ov4dYKTz4RscF9qwapwIHM/loUopR3ryUO29GRY64ZN/Pid1rgBD6zD0zauTe5sXsRGY26bwG1zWy0xGDeQ0+LcdDZsLQiBmaMEsL29qKaeuxmCN9rQ9A/4F5DT4pxaAnb1FPGFsf/IbmcBZ7HLvGRzCV8klfi9qIZT2xoMXDlk15RjMKXFOHzaqIdCpK0k1OSrFxEb5ipEPyk1J8RolT/v2U/wDlK6T8Byhv/pQMC5uJsJlY0OCajvdQBVlkbWVxdnwioPUauCZxtaa/0ihudukHPEbhEL8A8dGscsM+GhNhoyLC1pqhHPn2U6OPUdNvUTMfpKbfiY68tuh6yiso1LXmjijvnbGecPaTgnIwa32WCn5ATX9AjRyjhh+khu4dFu6Pe+5fcr44onraKK7drbO9u4hFlgdFxyNWYlGHL+nwiJXMlOQmJJiqBguZ6Hg/snrGRNikFA+ZCfQmGBrAVkwE5T9A+ffTV9ybNyrCEk5y1UxMKwhNzykIs9mStz2+Vz5KxKKri+PLM44Jz4C87bMped6UDB8X0ywwKcXRTYnMCm09tmzYEDWvTUuJO8g5bV5arKHo5GliiM+O2ogFHW5oJoYsbVbBX539xwf5+VMybFGHBxWYo4Nta8PMLezeS0Tb6TxJOT4pJUKW/Cl5/pgob0yUNyYiDZz8QfHRlO8wDNwFRx5OTrwaH/vNqveFMfVR9wBhbGfqW4C+BSjqQX8RQ14HlA1AVlcYG3uHmvuMmj+77sq9b+9/aFR1n1twQNHAUnZd/j7P9h4BhDBgaprXkpObr3U6gjEiwLT1WNRG3uBaR23kqqWQGjyCmGjDapZga1ZiQUsoa8mVhandPtYsviu+Dz6CEIaXZwZN1V7RC7PaoyvGwgUtoahhp9xkyk2GTETaMAkqaKN9XIotaDa39Zj+IxU4mnmPrhiJeV0hNXiEGjycGe3y9OSOCjFDMzYuxleMeUgg3xI5TrnJuJOY1+JzanxeTQzycHH5AXv/U8PKp0eUz46qXuCVFEpr9rkH8nzC/V5hobOfNHfuQxy0ZWmaQe8VZvv53MjIW1TwA8RE1MyHcPrknPWEoDxH3wK0HCCvB4rOC9/D2d5rWF2atncehB4y6SYXdXhGxIDmo2EBtmrMvNb51PTvKd/+zOs1r8FD1gN0RoX/AFIMoYc0c3MXdPiqkVg2EAFz224faxbfFbeWjyCES7Ojw4Yvx+X3rpqIjSRDGYFadsSd5KR04x6dVeLovTenxpEbte7E5VMLZ6mxZ+Do08mhJ6Luexd0ebZWzNefn/JnRtn3R22kv589OIBH7WTCSQYV+KqJoLx5ITOxoMXjzq3EFLERy3p8xYivWQhnF9Z/hei9gstqcV7JvrZzLGE5Q8vZhoMQDem49L+1HNB3lTVje3Ft6JfLnmcXnE/NWB7ziQ8aWhn9RUDfArRcIKlhWOScW3q29yaGbd2x9Rhl2j4aE+FLOhzVBiIrGPlllDeP8hZQ86epkcfg2NOJoceizrtmVaShERuTFmaELw+j18+0AlsxEhEbsaQn7KI/7faxZvFdcav4CEKYiEf9hvIZVSGyg6bl+JQMhx4ybCFsbWxEB4vaTNUGXzURKJ0H3ZrzOrZfwEq6SMqbT008S0VtMDSQmn4/MXly0fNrW+8zqsYnvYKfpPyHqcEjMHBk1XrQxMVidgIJ5HEHMSHBwhZiUoZr6zF3F+bqYl9rK1HevBkltmoionZiVoVLyvHWszkDpWCgFLSdZfVcZmi52/MRv4xmJR0XDJQwVE24k4frW4CxjWntydW3AB0XdF1kog+Iq5gjLgWEEKZSyUQ8EYvEY5F4LJKIR5OJOIQpCCH1QwwS+ZV/RnSzWaHDIzYy5iBHRRh68QTV7DHpPughKW8BNf0OlRiFS9Wp6ffjEydnba8Z255UNT45prgfovDlupOO7ivUksHR92g2yna741bxUXh5NiB/PWzJgx4SFXktaokVAzGrwswcTN9IrGuZGzfopBRPuclJKTarwtMy9ryOPa3KhaNPUjP/SaWWqdBA2iFKTr4/pntNUHbXiomEgcPTqoPjEjLhpPNZJqV4wkkmnGTESli4dB6Trw9b3i7JG3rIVRMRVGKrJmJOg5s4WOvZfZomIK4CrWdY6qZt+EjHBZJq0PE1c6CUwS9jiKvYLn6evQ/TtwBrF+3ZKRtA7xWWjgsU9aDvao6BX+pRfm7j/cYjfNbVf1xa+1DP1Z8IKx8T1rzYX/VbvbBxPjjyA3uiYCrlExxHGQ+ZxhEqNh4aYKdl7JiDmNGwZzUYHH+eWviagjFquSqdUZGYOOmXviKrPhR35a1nVNCi4biETXnzkm7Sxzu4mq0guc2x83wEIZwdN/sEDyRdqHlQ3qwKD5kI6CGjdsLQxJ6U4r6+dZ1IvBFln5Dgq0ZC38iO2jdMGOgtSAw+kph8m5r5LbV4GQZ/Fwq8uOB4KjH+Jpx+b972RF8Rc95w57Tq8OAAnvKQCScZMhMpN134mnST9jZsZp3gZhT4tALfCOT5Cik/XXEGPXkLWnxWhUVtxJKeMHPZglKGhgO6LjEl1duQkb4F6Lmg5zKz/fw+a0+evQ9zC/LNnTmGVoa1m+Yjfhmjr4ghqmCoG3KcXVjIRGSKWcgbDVuIGRU2Jcc8PZio7LC2+88TAVM8Ftnx67IrWJobH5cUXstHUzJ8UYfb2rDMoCr07Y8PPpGcepea/TO1eDk1/cGy57kl97PJybdT0+9N6B4aKM2Juu+mhh+iBu+i/AdR1Y6/jw29hRH3vSOy+8b8pt0+4iy+E3aej4Jj7kEBbUsHFfhG2og3b1SIj4mxKSk+t55ssqTfZMO7e/Ld3Rn2y9BRKvg2NfMhNfNBYvy1GfMxr5DQtwB+GVA3AltPjr4FiCqZQ8qfD/FJlDOJ8ioT6zrRlBQzc7B0F4tpOaGuxUaE6Xq0fMq/n/IVUIEj6OaeV2NLOpzy5sWdhLgc67vKlNeD7kvMLSqSrA6oGun4WtfFfdZuzNDK8AjzDW0M5wBhbKOjb41f5iprcxMuMu4gVwxbu25viRUGlVjcQSwbiCE+3nbhiZlx/45fmu8fXpM4ZKaPek616Vpb2wvHxBnXevhBKvguNfMhFXw/NvqLKf39zn5MywG8UqBrYVi7c/QtQFpLxMffpUI91PxpavIVavJFavJFa+ddC45fTJte1bff4zEJd/uIs/hO2GE+WpkfG5M/nHKTMyp8UoqPS3CkZUIPOa8hrK3shJMcEeATyjvh6JPUyKOpoeNL1p+Mye4dk909Jr1LWpXn7Lsz4nkwMfx0fOT5Ve+zU8ZjPtFBa9c+QxsjTQdaDhCWg96rDF4x09JzzNt/GD3q8xp8ToVHbQSSJJYNuL2NPb1eLB53kp5ubHAAt7SwhwWYrw+ztmJIv0ibSylP/oiAjRrxhMwE72quqgn0XGGKN5tI6iYwUMpAwlDXJaamGehbgLGNoW8BpnYW8tQUtaw5NV0SsajDx8V40kXMKnF7O+bsxFaMW93GlJtcNuDzGizhJBa0uLHlqJ5XFI/d3kMBLIqOBcu91OiT1MijycHj88aHxmT3oGvNLyGHpXdFfT9JjDwTG3l+2f30pP4hj6DQ0pVjaN241ppmwC9l9BUxeCWsMe2zMPgBNfsRNfOHdZ/9TUFFnr0H03KY/DKGXdOz20ecxXfCTvJRJLxk7XsF2SZRG7mopakBvf+9PWx3F05584YGcEV9TkByMCA+OCg9OKw46hU+4Bac8Iie7i8u6L3K0FwnpIUcJeQr6bhAVAnaz+ca249F7WTCRSacm+L60ENOyXBtAxtJ4yk3uajD4w5yXoMbmzFXFz6nxue1uLWNTevlvgIqcIgKHEy6yFERlnSRS3rC3YPxSpjqZtBzmaFsAMoGIKkBSE7ilQBVI1A2gP4iho6zaQ+VDcDatg9td8VILGjxmJ0ImYhFLW5sZi8biEU9ni6F2bLWLMScGg+ZiGUD4e3B9P1fxqLfsqnTXoBR3Kxv2eeXHAyIDwxJD40o7nELHnILHvWInu68iPPLwPXClxtOcQvQcgG/jNF7hUxNn0Q58cmpdxITb614X3DxsL4iBvqwuIrpMWbto9sbO8lHAX3Jmo1MOMk1y9auZisG3MzBhvk45c0bE+KiCoaiHkhr6NtR2QD4ZYBfBngloP08q/MCS9mw/T2qbARpdVnHBT2XWdMKfFaFT0jxcTE+q8LT9bcpNzkuxnSNGxVw0ENXcqaZC8Wbk+58KnCY8u+nfPmUNx96yAkphjSvZQPBL84VVQJRJWg7x+R+xeKcYrWdY2m5gFcCWs+yBNckBEirGb5+OrUKesg1CzGvoVsFGBoxlHQDPWSgfzMf+Q9sDAVwkCMC9pqVWNYTw0JS0f7fO9WT9/uHTdUtq2PIa4G8DqAwpayWvtb9xYy2c6zuS8xtwwXIF06/mXRc0HuV5RXfN6691y8u9IsLnTwS+cW8YvoDwsp9437Lbh/x94TpUeeY3/iD0RnT2DE+WluZH5Y+MqfCxyW0OD2r2uj6Oq/B9Y3YlBSnvHkzSpxfypTWAH4ZEFYALQeIKul7lF8GpNWg+zKz4+utkk3aU+svBuIqoGkG6iagqtuXdJGrRiKYEUtGrSpSbnKQh/n6tjz2B7fYI8sGIuk7tCXJO+4gPD3sFSMxryE8vVjfVYaoEqibgbQaCCsYA6VMSTXoucyQ1my8w2ldqZbh7cXiDjJsIYIKfFG3USM6KcX8/VhqnaMHefiYCAtbNmqyKP8Byrcf7eGalZhWYIjOhgWFLk3zbdrTftilFVfliKsAvwyIq4CWA4QVG9daUgPaz7N6rzK25SNNM+grYshqgaYZqBtBzxWWrZe097L1LcDQzkD+u6YZCMqYOi5QNYK+InJpdmK3j/j7QDzkGJXda2jGpbWPmPingqOuH0wrm53hIwhTBt7f1qxEwkmGTBtpb1NSPM1Hri4MdTWK2Ij+KznqJiAoB6JKoOUAQTnNTYp6+sXYem77KLu+BagaQesZVvvXrI6vc0dFOG3mqPB0QSyqzIw5iEnpNS0lF8sobz5d7+bNS7nJUREecx1az6g8nC5HGJdgaxYi5iCWDUTHuX0DZUBaAzITkXTXJCWpm4C1bR/lzQtbiDExPiHBI1baGlrU4WYuPW4bevISTsLMwfSNWIDHjliJVSMxpyHW3Ua60c+SDp+WYygRQd9cMD1i25Er9T0jtDw3UEoqGwG/DEiqgbp5/VpX0gEBaQ1oP8e89mSiJa8D3K9YnRdZgopccxfpFuSZOlnGdqa9j40+IKoE0mqGugko6kDX5Tv/R8zghBFq/JVVEz6vxaN2YlZDKGsLZdyPVheDP4AKvp3ho7XVhYDgx2kPaCOsK6VdlXEJlo55QU+etHIferlpOUDHBZrmrenOAyUMQfnW16aqkf7MQAmj+1KusJyI2pBuTWQGbpC3OCpio5ayMQcRSTd7G/85NfNRKvi76MgbS47nvLyj6tr9lo671lx3biR5+w9Q3rx5Lb6kx6M2YlGH865ivBL6KULSNdrnzKdI2wwEJTnpht8x+4aelXSRw3y2mUOTY8JJTivwZQMxKcU1dZitle3vx6wtmL9/XVn35VOBQ9BbMDjAXjURMQc5r8FNve/ejtM1IISiuid0XKBu2uZa67hAywE9V7bJqFA20Fph9yUmv5ztFuSZOliuAdLQyjB35KQjmC2nWaJKIK0B4iog5b6124d76wET1MzvkWufdJFLenxOg8cd5IyS0HPvc+s6bsebJBM7w0eLU/ZVUz7lzYtYN9UEoLKPaQUWNqOKAXxamZt0kc5OLE09ms12kLqZNpQ6vt6qLCDJCRFTx4UcfROd2jsl25RUmXSRcxqaClMeckadGxCwonYCDt5Nzf+dgglqqQ5FZ+LjJycNr2u4z7n67qECB9YT7Q5T3ryQiRgTsylvXsJFGJqx3qsM5GIgYUvVCESVm/hIWs1YNhBhCzGvxleMRNS20Tslaic8PZitjXbWkK60aiQCPGxOjaNs8piD9PZiSU8+ai+HLDjEqgknETIR7p79E4PGHblY3zP0vM/T/hdi840L2gAQm3Re2OqeS6vpU62oB7ySfaZ2lqGVYeth61tA2jjSckD93/apGoG8Dkiqgazl9yOOTpem2ShussjbXPqBMb95eW7yB+PLUBSkVnvTOiN6860Y8UUdHjYTC1rCyD1gk1fcpq49wg7wEYTQp7mKHr+ZzTUBMTsZcxDDfFrESbrIcVnulCI3qDoortxQN+X1Wx0fHRcIKzZi6mhpOYBXQv+k9WxOUJnWrTP6XivwpIvwdG9KtEu6yXnDwdTUO9TCGSo2TM19CoPvw+mTMPgBDH6w6HqVV4LRDSfXWxel3KS1NRd685JuckKKd19m8stoNkzbR5lKh6GZPa/GM2vxpuQ4ynuKWAl7O9vXi20J/21RsmbVRNJ3mBo8knnDjQixFQOxYiRm1bis6Ze3hT8CIYQQppKJRDwaj635zAOyWqBvAZJqICin3bT0aUTXmlfCEFeBzGutbgaCCqDnAh0HoAjatUtSxUBKoqQadF5kDgvwuIOM2shZFTYpw0bFbF0ju/P8fu7551y63lgkdFvnvkMIYdQNB+9aFxw36o2jNmJYgK1ZyJCJGBwgjKLK2zcAsgN8lEzE9J2/THc+3sxHhLOTvaQjMp/DiOvw2uAvOi8d0nKAqhHwy4CoYiOQv/HAc0B/EaOviNFfxOi8wBRWMPQtgFfCEFUAYTnoL2KurpcaTGWwwLgYHxVi6WaD9Bp5BE69BYMfUDO/hTO/W/W94BUetHbnz9keW3A8aetl88tzqclXqZlPqPGfUUNHqcEfQ/9BWQWe8N+/7HppVPVk14Vced02mhHa1YES5rKBQJ7pZIaxhlpqRKzEqBDLnEdCBe6kpn+fuYfQQ46KcFSItz5XMh+F/11d7FUTEbIQ/oEjy/Nj3/163TpACINjPremzCX5rXPgFZ/oMWvXg/1Xj7ae2YeKZvhlQFIFtNdca3UT6LnM7C9m9F5ldl1gId7vucKQVAF+KUNet7261HuVoeUAdROQVoPuC+zMYmnU73jFhAeV2IIGHxHma7iPafourYVu19ltifjKnPXFja4s/v10hrr/ILXebTnhJFdNhL+/wG/u3O39/ZbYAT5aW130DNxLh6v0m6ScEQGurc8Y8uc/QI08Qk3/B5w+OWl4RVqTg96E6BUnqgSyOiCrBeJKOgojqQIDJYz286zWs6y2syx1I+i9wui6yFTUA0k1I2wtpHwHoK8wZCbHJUR6i/Lag0H1j6H/MDV4FA4fg5OvJSbeXPG+MGV8eEh6yNLJMrQydFwgrgLCCoaqEagagaX3XmrmQ2q5gZo/RQVPUsH3UpNv9l65c0x93Cs8Kq3L6bnE0rdsJc2016CqQ4Wgm8qDx8V43EEkXeSIkI20pI1ikcCPqdlP4djTqbHnE4GHw/bDw3xS20CuWo9klLDTHSZ9fey4kwiZiUk5OekTf/frteOAMLW6ODnpbhqU/3Jalb+Jeb15KQ85NIAp62ne0XCAqBJIqoGsDshqgLiSVril1aCviNF+jtl6loVSTDsvMHuvMFTXC2s0ga6LTC0HyOtAfzFzSIDNq/GIbWsSPMo7WzHgcQc5KcOFlceHHKLbznxIJWOjpq8MzfgQH0u4yFUjsaAhkq71eX/rpQ6zKgx6yGUjoefetzw/dTvagzvAR6uLQVfvASpwhPLvT3nyM6d0GLmYrfcYNfwgNfIQNfEzKvgunH57zvaIV5BnbGN1X2am35AoJLxlCSvod6mWA7TNQFIFBJuEIssAACAASURBVOW0LMovY0zqHkqOv5aa+FVq8vXI8JtjmpfH1C8GpE+3nWXrWnJHlQcntPeOqe5083BjO0vfuo1dI68DbedYrWf3hQK/SZfporXg+Cnn1D5038tqQfclFgr3SGqueTAawbgEv9ZznJLhKTc5o6Rr99ZsuJfHWtBjtH20VA2TS3DubzD4QXLyvUnjaxrOU+rmp1dtd20E++ghJXjEijQmwiY59d2v184ilUr5DPWj0sMJV17IRKCQ4pYVd5LCspz0ac8M+acX0uPQtUbynLhye4N03ThiSqqBtAZIa0DTF5iqGvP3s43NmydTrdtKYQsxq8JidmJGhZtb8zR9l3b7tN0cQtNdC7q8aTmuqcU09Zipma1rwAYH2OvHmI9GkPr72TE7EbOTMypc1PD27Tgycwf4aHl+kl9GThkeCpqOBU0/CZofGVacGJQ9OaR4Vlrz457LLGc/7hXu9woKnf24MaPsQ1LN6C9moHsOOW7bUtK2uZEDJUDZwNByGFoOw9DGMLUzNc1sZWOeorGw82IOsqGu515pmoF+/VfKBtB2bt+y71eJ8d9Ehl5a8T4/Z3vCLzmk5TA6LzD1LUDHAcJK0HnpoLp5n6qJIa0Gmmag4TB03Bx5PSmo/knX1SeW9QQtgWc04V41ElE7kY6aQQ8ZsRGTytyw4xCcfosKDVDJeWru43QJe3joHX3bk44ugvLvzxyatGLAV404+rq559W9o86mUskxr2pY/nzURqbcZNJFTkjxWSUec5CDPMzRiQ2vj/CEHnJUiEuq6Usvq9v+WosqwfWSPLYsZQPovcxUNQF5HWg/v09Wia8YCeghJyQYaqGVsfLTJz+oxNasxJKe8PUXaHq+jMdui3EvkIr54dCxFSMxyMOmZHT4OGIlra1siFLqfAWU/yDl379mJYb57KidWDYQPt6h2QnHbu/8TWMH+GhlYbrrMo4sZ2S8qNfJhVfKbDnN6i9iINny2htLUA7EVbREfb3blF9Gi6CaZpBmGX4ZUNQDSRUQVtI/lGRYWD1XGNzTrGujyPr1rBbJeiqjjgvaz7MM7QRqFWLp3mfupE2h3qJ1eaiMMebTLASHh12SgLU1YOWOuAbmpvyJWISiKIf8a+TVZza6RP0P/f1setB2egV+HB97DQY/oGY/hrN/SYy/OWc9ER58OTn5TmTkV5Yu3NCSRw3eQw0fpwbvpHz7Kd/+VRO5oMWTnkNL1gdMHY/Ho7v/FEEIk4n4uIsbVGDID51R4lEbETIRMTvh68XcnVjUTnh7sAXtxuG7etjo1aLlAkn1da81ChSom7Z/D6E3RNclhrQWyGpB5wWmqASbkNBpbmsWclKCJzaaKOTTEzp9BZQ3b81KjEvYURuxaiSG+JhTWXUbRMdTK9TYM9CTlxmfQQw7xMeg/yAVOEx5C9I/n5BiMTsRNhNBJa7t/vNt57LtAB+FVua6rx5R1G3kW8vXmQV1Neu6xGw/v32+tYYDWk7T+iXKst3WmE/foygKo28BogqGvI6BkrxFlZvMK/Sa7S+m9YVtTSR+KaP7MlNaAwTlDH4Z2zmQZ+vJ1beAdGNsSRUD5e/JakHbedb89OD1Dt/Q9Qa6V1LuTb0uRwSErvlA2JLWzg4hjzU19W5s7LUF+2ND8iO2HraqCQgrmLZe0tK5T8sBjoHj1MzvqYiGmnqdmnyZmnxp2fHUqOzeOdvLo+oneovvia7t/iCNZDLhkH65YqJzStFIYSTeL+hwRzuWrt0bEW7kxydceQZuHnq1IHkbKUeZC/njyAKSXuMaoyUsZ/RcYYgqQcfXOdIKzMJlp5/VFSOhrccC/eyIlUTSFfQXUr4CKnCY8hcix21GiaXcZNxBWNoOBWziPf3EwiQ1f4Hy5lOD91ATv9iiiw0OsGHgMDV4ON16hfLmrZqIESF7UUcs6XFdU0FoaWa3j+HmsAN8lIhF+sqf1zQDQTkQlANtM80pgnIgqQaaZqBoAK1nWdeLkqibAPd0zkApnaSr5QJ5/QYrCSu2RojTNo6gnBbClQ1AywGSaiCt3ciZVDeBtnMsxTXvWJRjrWoCLWdYfUW55i7C1ou5BXnGNqahjWFZb6XGL2XIaunElraL90XWVq53+MLqZ2L+h+HIE3D4kZjvxLTm2JjsgTHZfe7+OwdKC2YMd4fdD4V9T6x4nw2aHxuW32XvzTVsFrOUDaCviNFfxJRU568Nv0XNfEjNpv249yd0TyjqcyxdOcpG0HIGi4SvuyffD5KJuE9zbsVUuGYh0NDg2Pps66iNtLWxl/T0f9cshLUVm1Gm27/kJ72HHJ2Yoo520rUcIKvdYKV0uumWa535E2kt6C8GokrQdWGftQ13dbJHhbQJFrMTgX5sWIDb2zB/P+bvx2xt7E2zzn0F0FcwKcNn1XjKQ4YthLHj8UhoaXfP5w2QWu5Alh018gQ1f5YaeRSOPpUMPBKxH5iQEJo6bMVycCOPN3AYVV8amnPjDnLNSsyoMI/+Ngu07UQ+JISqzk9QXTtKq1U1AkUDUDdv3EaoVnbLHYacO/TwN36xT1DG0mbUT8pqgawWXK/WX8sBLWdYaZ9ry19Glfe8YsZAydbUFVkt/QYWVQJxFdvWy9a3AEc/ZmgFTh6R3nrnBaayASjqgLQGSNs+vkEmftuFR6zduU4e4RrAXHzSJzpo77vXLXjU1H285UyOvPa6omzmbmuaQfdlpqXnJzD4AQy+n5p+Lzn1Tmzs15P6+xUNTJS/o2kGHRcLd9c+ghCO2NvQWLqgEh8X4zNKPJ13PiLE7O3stGYUlOO6eszMZc8osTULMavClw1Eyk0OC/A0JaHjktUARd2Nav1pMqoBXReZPVeYLV9hsypiXoNr6tjpuQCrJiLhJBe0uKEJc3Viizo8ZCYsLdgCaraFQlGBQ9CTF+CxoYcMm4lJKeFSN+xFEwlCmJyf1N23bMSgh6QCR6i5L6ioIzXzUXz85Kr/Lb/0eU3zCUPbiYjzCJXu4esrpLx57i426lUfsREu+We7fSQ3h53Jz54IqJQNjOu91kSVQFEPOi9szbdWNwFJNR0G7vyapW7OFZQzUNXlFp9Oc43MqeOCjvMsRH/yeiDb/NirGoG4CqibQPflrfX3qkaAHm8dF/BKae8MFWeaO+kYkLIRdF1kqZtRygxr3Ke6wbF3l7ygbgaiStpMyywZ7bnCaDvH6i/afigA4tz0r5QNoOcKPqq+PyA+5B7I90kOWLtz9S1AXEUn4Gg5oK/s2O6WdM+MOkald9P+l5PMHOG5bCBsrexJKZF2nWaU+JqFsLZg+kbM3YUFeJiugY2E5yUdYW7F5BmsRN8Szduzko4Leq8yOadyuKcwXy8etaORwpiqBl/JGIqFyidjGQkHaxZiQUuiTjJpeXtRh0/JsYiVWNYTqoZ7Vhb23tzg5AIcfSFswcdl+yLOQmrqDSrMp5JLGYbzB+Ghd/TtTxu5GPTtz+SjJT2OWkrE7IRH/OvdPpKbw87w0crClLCSRBSDnswtJommCQjKGQOlm60V7obR1F/EQK4WcsTEVSCdf6isB+KqzZzSBHglOZyzD/WXYLp1cRRR2xZrX1oNeq4wkDgqqwXaZjrJmw4qV2x/6/cXrxf014Le4qM3dsJFTb9TNtJOBxrElqlkiasA9yvW9aQQeR3oK2Io6oGmGQgrGcIKtoufb2pn6jOULH4ZQ9kANBwgrwUD1S8lk7s2qz4eizr4r4UtxIqBWNAQYTORmWo0p8b1jewFDc0OSTeZdJFTMmxMhIdMdP+ZRS0+ryEo/34qcDDlLQyqCkytOYp6RjpMIavdlFGBjO6+IlbLV7ltpwlpGRHow9KTbCekuKNjc4A/8OPM7HbKmxezk8umwvV8LvpXSRdp4OSumohFHTEuxgYte2xQEkxR82fQ3qZ8hyNDv6DmPqGWa6kQj1ppoULixEItFfwgMfGWvf8Iv5QNB++mhh+gBo9Q/v2UtyDpIielOPQdCDnu84he2u2DuTnsDB+lkomeshfT+db8so2AeubqK2KIq4CifqOUX1gO5PVA3Qh6LjMzq+e1HCCuAh0XmLxShqAcCCvo9EV16/3K9jdUPZemhmzJRFzT8ydk8IurgKwWKBtoAULLBaomoGyg2Y17msU5lcM5lTNQwtRxQedFVttZ1kDp9oNDkOWl5QJ5HRBWAEXnPxh8apXXI/EVVbfJa2ntTFazQbXXq3jQtwB+KYNzKqevaJ+Wg7sFeS4+qW8Btl62ZX3cW9clJspCltUCCedPu+hczI7q5rWF04pNOZ/pkeJBBa5twNL/pdZ7TmWyQ9JFrJjyM7M9KW9e1E7wi9ny6n2KWqa4iiGqZIirGfKGPHnTPeKKXE0dNqvCM/vJzChxxCnj0i097fKpFQ41+BDlK0yH+ccl+Iy6cIvIQnnz5rX4nApPusg1C+kQfrhbp3QbQEiFBdTQfdT489RiERV1UckVCiYoir7uyfiCtu0eZz/b1MHSNANZ/REY/JAKS6mpX1ITz1LjT8GRR/yCe+Ydb0zof65ofnp3j+ZmsWP9j6ZH7ZLaAh0XKBqAop5upYiyn+V1dAW2uBL0FTFazrA4p3K4p1mo5UjrGZaocmulZZoaui7S3bxElUDCeT8WCcGMGO3MmHOglKlf12KEFQCRV2bgRloNFHVAUMEYKGHwioGkGnRcYF7buii9lI2AX8ZQNQJpLeguun91KXjjAw+O2OT1BKIMtBuaDKcD9Wnq+Jq5xeXUcjZKc1vOsPRthK2Xbe3eZ+/DDG0Mcwcr7V1yvspBJ1BQzgxYd60fazy2Zun9BYqmhc0bmQ3TctpamZTisypiU4OXiV9T/h9nUkbERiwa92/0UVgf4TkmZs8o8UUdMa/BLQO/i4Rmo2uLfkMtUspD5k2JFEs6AnrIcQmG+rfE7MSKab02cPwFau5LOPdpfPzNsO/nY/Jj6vrDBu7RJcvRjcR3/0Hk2U3K8LiTXDURzr4TycSuWZ1bASGVWqGSyxSMpTkojURs3iU+Ia9n9F1l8MsYkhqCTuWd+zydyrvsfkpaQ9p7SXUzs7f4x7tyEN8aO9kfUtvzn+nnULpdgomwHKRf9aIKIK4CvVcZSM3ZdqmbQOsZlqoJyGpAz1Vs3G/YskUIoar7S1UT7dpsm+SNzJbMBhc30E21HNB6lqVqREYc0yqr/IdHHYuExLUPpXc4LdKnd0laA3jFDEE5Y4s7OVBK7wm/DCgb9+lbgLmDZepgmTpY6TCfqALwihnI/uKVkYsz1007uNWYGXNMSGjdekKCZVor0EOG1ttgZozwzKOm36dGn4TjL6RGnkp47102FFpbcU9vQcKbURbjP0B58xIuckpOjzMwdz6Ouob75B+mLa9MiyzmIENmYlJK8+CCnu3lsdasOAzcRc3+hUqtUGuKtMiy5PkPc/eLeu6xuGv/uu57GH1xVMhGdpanhwwt3wZxcZiKjdo+Sr+oOi8yjR0PUjMfwOD7MHgyNX0yMfHWguNJDYcpLGeg9yK/4p7d3uubw07y0ey4h19OZFgZ1ykByYi7bXl6t6yey0wUKROUMwSNf9k2NTkWDUmbnknrStfLsruBQbTJeypjiCroNChe7QffJPkQplISzklk3yHrLJPvUKWLuhl0X2ZusQHldUBWB/QtQFYDpNXbO3RdF1mqJqCoB6Iq0H75RPT6aQe3Gl5tSdxJUN68pc0limiIk7cHQ9V5M2p2QMDasFZiPhgWweAHqamTocCbHuELqsYnPQMPb5o0681LuslAPxvN1B4RFs5OBRKJmE/wCK0TZQzpm5DgqF9NyEykvcKki1wwkImxX1GzH1ExJzV/OrP0J+R/o7+IWDURVOBgZiPQIT4bfX1agY+45Lt1Yr8hIIRBf6mqcaPsRssB/PK8OdsTk/p7h+QHB+WH7b24oZVWLdEHxPWP7vaO3xx2ko8ghKNukaKB1K8Hj7alBkE5UDauqzwN16UJWS3ou8pQ1ANRJRA2vH29VhsQwqW5MUn9w+m0I2Hl9htFdKBsANfL21Y3gc4LTGkt4JUy+ipe+oYPP4RwzKcXVeH6FlpZT8tY6fsGhbQ7LzB5xYzuS8yui0x1E01SqFfvtu6qlgN6LjOQZ8cvY7l0XbslHkEI/bJfX2utjInwpIuclmNz6vXOvB5yyYBNKdnJ4Seo2Y+o5BK12pumBhj8YMr0urT66JqVpNlh8AgihQAvl84SUOBDtr6F4Mi0kjZktjSxGRXhlpaMzp++AmrkEWr6LRj8AAZPxifeWvY86xcfNHXg47qHFpw/dQ3kiatYq96fUcHfUZO/oYYfoIbupQbvcnblx733LDlfHFX/1CCs3pUT+00B4cqswtxVIK8DvGKGqpFO3RooyUWd6vQtwNyRg4o0Oy8yULhZUQ8kTS/t9q7fHHZ43hGEKaPoEvI+9C3b5+CiUg+krWyxJtJLwwHc0zmiKsAvZ3LPHfuHfZFnxqzyhrvQn0JUuGW70vWEACS6b7vFrktMUSXoL2H1lr92szFgddfvaUJsBuomwC8HkmogqwGi9V4F/HKgqAPdF5ltZ1mtZ1iCcoaiHrSdZQkrrltnJ6oA4koGqtLi1zy3ixpHIhEblp6g+WhzS5mQiR5jtaET+QrhyMPJqXeomd9S82dT0++HB1+etZyIjf06OfXOnO1RUSUrZL+bGnqQGn4ATb6DvgJnJwa9BVH30aDufrv8yuSgdUaDWmrsj9oLJqR5YyISLQOnMCA8Cn2HoP/HcPih1MSr8fG3woGXJ3X3+0R0dBKZn7xihqoBqJuAuvlgfPxdauFrauF8mhm1LQ+OqR/yCA8rGlnyjgu7dW6/CaKrflv/IXRX9FxhtJxm9RUxRVVsex/p5ucZWhnmzhw0aEvHBc1/z0GCg6wWyLgnd3vfbw47Pw8ylUw4FFcV9UC/Xq6NYk/Xuk46LtA2b/M0ogZdokrAK2V0Fr2yvDD1DwfbQwhXFyeVrS+mKUnTjDRgICgH12tdlGmJ9F5lCspB58VcMeeT6M3nQAfHHKhDE6KkbQ1D9NZC5hIy065X9IuMNc6pHHUTyglgOjS7GZOOrq1MyGlrZdW4yV9z9RS4ugrXO+0WUMMPUVNvUDMnExNvhgMvTOju8wgKjW1MUSVQNe5z8khDK0NelxsZeYtavEKtNFOTr1KTr8CJl0zt9y/ZH582v+Tg3Stv/2zErbf3Hgr7n13zPxMJPB0OvDiueXZU9eyY6nlecaG8LtcvLhiSHxmUHXLz8y1dudueQ1Uj6LrEbDufs+x7HQY/yDDTTi67ftpflIteivI6IG07932ez5uyc5PJNb/qFXTnoB1uPcvScnF7L2btznUOEIZWhmk9AKJuAg1f7JPWAHE1EFUBs6Ti1h3FrcDO8xFFUalU0m/uUDQfTT9sKPVRXAXk138CaWrgAl4Jo6+I0XEhT9b6cSwS+ubbDa/MmQV/UTaSmeEtzTpDXW+7qkbQe5XZfiG3t+xnTm3Pt2v3mUql9APn0obh9ZR1ac2GfHbjNVDKkNYAZQMQVrLkbR/tbjF6JLTkF/w4NfIYHDmRGjq+Yj8+rrh/THrvmPQeSSVp7rxzxXHPmu+RsP/pJfdz06YTXmGhpZO11dyrpEd4ugQPw+AH1MyfqJk/IYJITb4jrj5i7crRtzJktUDU9MdRj0FUydI0rxcAtQJ1c46sDlc05PcV5badY0qqrxuXyGxtruGA7susGduL0ZFfhfw/W3Y/N2d7MiA9bGgFfVfTg9uASdLwfZ7Pb97nM5WKjdv+W9/KQCcQHTKvhCGv34doyNyZY+7MQWUG+hYgrmKIqoCqEchrQd9VxtSQ/ZYeyI7jlvARRVEQwoWZIVnTT9XNrC1EkGb6bY2CrovM7sv72i49MzFo+Rbl1xDCuUmPsvXnqqZN21XUg21q2ThAWMFo+Jyo/eK4TdmRiH/XfjHqzvfol9jmIU6ZK93oR1533fYaqkbQ8TUTJWp1FT+76zW04ZUFQdk+Rz/b0Y85eZhbkOcauNM58BOv+Kf9JfuvnSe+5XJvXIU60H4+Z9H1KiqLgdMnU1PvhgdfdvMJ1GEKXSl5+1+nhh3CSjaycFE2aaYc2V8MWs7k9BdvHwRQNQL+el2ujgv6ipnKRtzJw/UtwNjBRLFLHXeDj4QVjEG7dHfP8LaAEC5NDxha6TtZWAFQpr6kGgi2S+XVt4CBEgZKMRFXgebTd++d7jTfELeKjxDisbXgiFrb+WpmZQA6WVuZqBl0Xsip+/zu3or3AjZxdG31u2i38VhkZkxnlZySNjwsqWGiKyRbT/zVcIC0hsErPdBX8apJXDs5ZFtb3Zk2puGVeXnLK+hJ2FIsusVr03GBrGZ7JUvLAd2XmMIKwC8HvWUvzk0N7nqBVSS8NFCGKxuBuJrm0MwRnp0XmB1fM6+Xg65q3DCKdVzQX8zUtR0Z0z7gEx30Cgu9wkJTB0vHBV2XaN1HVgtMopLVxaCw8ghqcYsktvSZFFcCdRMQVoD2c1tfdWkGFFeBzgtMQTlDWMEQVeY6B/LsfZi+daMkSN0EBkoYWg6Q14PuS8y5qV1LpLgB5qcMsoaDvVeYfVeZGg5Q1IOeKwxFHRgo3T4AomkGbedZKKldVMmyK/dkad4NcWv5CCERiwaHDUb+J7rO5zWtR1VNhLCCqWxgqBpztK0HdR0PKrjPCps+tKs6l+cnd3aGVDQSWgj6hh1dDuV5m+Qzu/RTt+bSuJe3MO1aWQwmb0EDvdDStLbrN+mUKHUTEFdv8tf+oZLFK2EIK0B/cU5vxa+XF6Z2fA+/BWKRsKDyTtRSBrUEyXRIJVWg9yqj4+vtx6hpuWCglG4Co24CPVdYulbcOUDoW4GhlYEmF2k5oPsyA1UyDpQCj6ErlUoKax/XcYCkhjYKpLUAObAoq17DAZ0Xmdc2jaDNIg7ovMDsvLDP2k3a+3AUhEpPKNEjh7qUIa8HkmrQffXOPdibLRFbMfY+1XmB2XqG1XKahYyj1jOsgRLGteWcaAnKGIJyBupo2lf6QHhlbrcP4qbxffBRJlKpZCqZSCXj9EolfwBD7K4BdChLFRlDUzTNQFG30fDgBqvrEpNfzqj/nFT3VVybnrtbSKWSkoYn0eRO5G+ioKG4ar1VHge0n2cprtNSRssBrWdYLWdyJNVsex/pEeZbu/ehhgqo9YqmGQyUMLRcpOWxJgdtFEXpeZ9dj7s1zUBWS48V2fIZWS1twclqQe/VffZ+XN8CXAOEoZXh6MfTH2v+e468ni6ulrf+x26f4K1IxsOG3ufTbKvjAkUdPa33RjfPRaamCUiqQV8RQy+ove2MI+r756P/IUgm4lNDSm3Xq8oG5qabhruRLL5lyetA21lW498PqnpOzU0G9toULVXX79OlMOkoYdoLUzcDfimj9+rWen2UKYO8rZ7L+5Cd4uDhxjamuTMn3bxYUE43nJLWgL6yB5FeFrDwEacrG4C4evOAKQ6QVNNq4xYTSd0MhJW0XdZXRO8PssIyg1Dc0zkosiaqBBZpyW6f3S2AQ5YLgnJ6xFZmE54bkJGoEgjKGMoGIK0FkuZ3bovRWNciy0e3EBCmxrxSTcdzquYD6mYWejJFFXQ6aLrYTV63r+vynZyvf6noLloIju72Xm8Pj6EdvZzTlXobFNAEBOVAUQ86LjC3KGKIONC3+otY5o4cfQtAirK9j21opRVlzimWshHIa4GkGqg6f4e2GFqe67l6AAn/mXGATezTBHou00NiZLV0Z3ReKQNlVAyUbOXH9UeXHtwmqwEdF4npkT3UZxpCGBzqFlTkpN3h9GQ6ZcN1TWxlA+B8laNoAOIq0PL18aW58d0+jm+JLB/dWkAIk4lYeCU47OCbBB/Jmx/vL8H7S3L45Wx58zGL8Ld2RemgTbi6NJOIR/eygb00O95fnI/sOH4ZkGc4Drr16eHSmm267gnK6X/wSrZ/llSNoOU0CzEXvww41E1oixBCs6RU1chAKWyofwMqQtahnn91QFoDRBWg9SyL+xWLc4rVdZGp44L+IkbrWRbKet+Wj7ovM1H6sqgSSFv+K5XcQ6ZoNDQhb7rr2nw9HReIqoCifvtz2FfEEFUCUSVoPX/3QnB4L99IN0aWj75HQHp06/qCt9F9k0ol1V0fo0glKtPTNNPSso4LtFzabuIVM3qvMnnFzK6LTEEZQ8cFAyUMfilDVMG4XpkOr5iJTBt5Hei6fHh5fkPCj4QXJfXH0l4hSqHYErJEGpaoEvDLGLwShrQGdF9mbGmGlbkU9aDnMhMlmvYWH1reS6ZEbG3KxvtJZqwgsz2hjrtNGx8dl+4sJigHfRUvzYx7b6Ob6lpk+SiLb4rF2WFZ/X4kzSCbRVCBioE3WmKKq+geMi2nWe3nmOom0F/EbD/PUm6X2YAeJ2StKBuBoIJlkmyqI4MQWuX1aQ1uS6L/RvnR5vz7bdtapTeH2oqqmoC4iilt/XTv6HSpVGLE/Ie0/4W6qt5AMNKvFxX1XGV0XSa4F14NLd9+AbUtyPJRFt8UqVRS3fNpWiHadmaRoJxuuoJSqxX14NoGxJlLXAUGShmqBiCrBb2lJ66dm5BMxPX9f0mndG1bLL3Jjrh+tq0eJVWWMlSNQFwNxE3v3VT2/61GeHla1fr4lsQilAOxra2nbgY9l5mcr3L7Kl8f9Wpvu9THbZHloyxuAqGlWXnzk7pvMMLzm3R30TSDtnMsukavuNBvFW7ra4RX5sQNz6WrtyTXqcVBRIl8t203p24CLWdYkiowUMZou3hsITjy/Z/AGyMSWnJpinUdTygb2YiYdFwgrNw6YkdRD/qKSO7Xj/Jq/ujU9Sdit2UobVtk+SiLm8PMuEtYSSC6UTZs378BNV3RryepX8/X6C8GaOZ1X1GOXdl0g40m41E55ykUoETO3ZY5fdJ1wQgZFDfY3EAZo7v0pbW9POYolZqfCphEV2TNP9W0HFE0EIoGXNWE69oOwFEClwAAIABJREFUatuPCevf0PRdmZsMpBI/BINoC7J8lMXNAUI44VfL6w+kjY5ti4cRKSCZaVs+klSD7stMURXovERo+6/8w7kp4ZVZs+ivqka6PbGWA5T1QFgBhBVb9aNrl5YD+q4yB0pB+9e58o7PQsvz38+5+o5IJuKR0FJoaTK0NBFanoiEFm7TrKJvjiwfZXHTgBCOuASKpqNp00NZv6HsbBnhue1CIzBFlaDj0gGboukb5ugn4lGnqljFuWujfwNnQ72+QeeW/mJGxwVWT+kzdnXnD/6Rvq2R5aMsvg0ghCvzY7zyezOj0coGoGj4B2Md9S1AUQfazrO6rzAb/v7YzIT3pgqGIISxtWWj6LysFsv8m/K6bRxDVNdS8wm78pNHPEbeHs/wyoLK8lEW3xoQwkho0asrkjUe3WKbaDjXFXH4pYymv+/ruPK4Q82NhJa/HUGkUsmFaa9XX6pqf0VUladqpCva0t6ZpIbJK7uTX/uaXlA57jdFwytZJrotkOWjLL4rYpGQWfSVknOPupmt5TBQ8jQq70hrPeomhqgKa/zqvrai9+3qnuTOBadTyURw1O0xtDtVpU51sc/EDY4649HwTv39LL5PZPkoix0ATKWia0uz41a3tkLX86ao5m5eKTZQtk9cc0DX/ZJd9qlL0zAR0IdX5pOJeNZUyeJ6yPJRFllksVeQ5aMssshiryDLR1lkkcVeQZaPssgii72CLB9lkUUWewVZPsoiiyz2CrJ8lEUWWewVZPkoiyyy2CvYAT4KL83aRNzei3+o/dNzlb99ouZPz9X/14v1H/08u271qvvLC1W//2nlb5+o+c9necUfTfmtyUT8u1/QLLLYLXx7PoIQhhZn9d1VZ14kPj52R3bt+vrk+D81fvzyhMe4d3qwZpHFTeFb8hGEcMpvLXrrvk8e/if0MPz1kX8+9QzrzM/wTx/9P5uek+M/+vzJ//fFT0F2Za5Tz+278Oqhm16/PHj+lYLzL6+vVwouvnbk3MsFnz36L+kT/vdnWArO18lsV40sbkN8Gz6CEA6apGd/nocegPOvHOAVfzQdsEdDy4lYdHFqRN9TWf7+iU9P0MQkKPskvDQXDa9kV3olYhH4LZBKpVLJ9IKpFIQwmYgvzYyZefXVf3j6s8f+LzrnvOKPEtF/0OEsiyz2Gm6ajyCEYy7d3574N2QT1f7p2dX56Ws/lkzG1dzLf3uc/pik9lTWibjVSCWThp7KL59ifnzsjk+O/4hX9F8/jB7vWfzPwU3z0eLU8OU37kJ3vKj6ixsIqBBCn47/92dYHx+742+P/5tNxM0Wdt9qQAhH7Oqvnmd/fOyOzx77v4aequw5z+I2ws3xUTwWafz4ZSSdtp9+J5mI3fjzMJVyyju/+Om/f3zsjvMvFcyO+W52/zYPUExln65/CAih3yA69Vwu0pJmhl27vUdZZPFNcXN85FJ0/fXE//742B3Fbz8YWd2Y0ABhKrG6GJ2bjC3Pw2t8BGndV0jUaP3yzS2EAiFMRNeWZ8eDQw6vdkDfUyGt+6rr/Pttp95Ci/PZqxUfPppeTZ/+Iv2rjjPvimu+VHIvOWUdozbVVMA6N+pZmBoKLUzHI+FUKkntHnmlUslELBKPhDdWdO37JFNtZxk655y/vX5TDWGzyGIXcRN8tLoQvPzrox8fu+Pvz+TMjtJjeWEqFdTznZV/M587aTz9tunse/aS/x4TcZKRMEXRj9/a8kLV75/8+Ngdnz/570MWefoPDpqkpe8dP//K/r8/zfrb4//6ycP/fN1I9sP/fKPfHv+nv57435899q+fP/H/vngKnHp237mXCi6/cbTs5CN1f3mx+8LvnfKu0OLsraADCOHa6sK4x2Dsr+UV/YX7xRs1f3y29L3jl9646/wrB87+PD+9yt5/5B+O0PjWe5E+1WnEIiFkyf7tiX9zKrpuzXazyGKHcRN8pOJe/vj4jz4+dkd/0Z/RT2JLs37uRcOptxzln0xIWhfdhkllt7vulPGrt+0lH4UmAmkLZdSh+ezxf/342B2Vv30sFqF7iY7YVaeezT3/cmH5+yfq/vxc1/n3B0r+29hXbebVu5Q9gyYxWsNWxcywMzjoGDLL0j/0aPrNA/XG3mphxWe9l/7QdurNls9fr//oxZo/PVN28vjF1+488zPy78/kfPFT8MnxH33y8D+d/hnO/eINu7h1btwfj659F5MBQpiIx+Ynhyz8hqa//uL0C9inj/7Lx8d/9MnxH3164v98+TTzzIt55185cPFXdxb9xwMl7x5Dq/bPz8eja996o9fuwPSgw9Rf2/X1h9V/fKrmT8+1nnqr/fS7vJKPhJV/kzWc1XWU9l75E8rGKHn7wdjaHhrEmkUW18M35aNUMln63sMfH7vj00f/z/SgnaKoVCziqT2l//yNoF6QjEUghLTYk4gtDzpMZ96xXPzd2uwEskrikXDFh49+fOyOTx/9l3G3Af3NZDIRWpyNrC7Fo2vJeCyVSkKYuvZVfwNsRMGTiVQykUzEEvFYPLoWDa+ElxdCizNLM2M2AafuLy8gNvzrI//8xU8ZV968T1jxqd8oXp2fTKVuLgK1ND2qaSsu//DRL59mIZPtr4/885Xf3M0r+cgm5E75rStzU2srC5HVpWh4JRYJx6Nr6yuyMwYahHPj/oaPXvz8yX9PJ39ts47/CL08kLA96tDswKazyOIW45vy0XTA/vmT//7xsTvav3o7GY8l47HB9mLTmffmbEqYSlHU/2/vPP/aSJKH/4fI2d715ttwt3e7e7u34W5vVyTjnHMiGONs44QlohA5J5NzzjmDASMJZaIkEEIo5zwzPc+LwTrO2CCM7fX9Hn0/9YKPmNDTM13dXV1VjQIEAYsKBQUAGMR8ZvKdsZxQyKjDfuH0VAe5bSbgcd254W/ZLA1DNrVklt1T3ZBwM8Xrp5BdW4kuG4LcN4fv3Zlw9rv8uwcbEm4+KU/g9tcv8NhGrQK2WREEwZx9YJvVpFXOsoeelCcWPjgaceAjosuGYI8tSRd/bIi/ye6pUs7zbGYjVglvFACASavszAkl7f+QgMcRXTfGnvhLFcmnp4DcWxTVlklozQisi71WE+VfHnq++OHx4ofH8+8exLzAWlIfOK1ITt59HNJHCAJXR/hiPa1sZgwAoGA/oUb4zHVXoCgKENgknxc0ZHGzg+c6yyxqGeanpxwboZK8BQ3ZWEuwmQ1pfr8S8LiEs9+a/7jdigGCSPmcoeq0inCvFO+fyIc+C9vzfrD7FqLL4lgj1HN7mu8vVRE+dbFXix4eTfP5JXzP+9iII9hja9TRLysivIWcIeTNK6D/lBkAm9nIp/cmXfgB87SIOfHnkbrMVbc2hGHo8VU3Ah4Xc+xLrUL8dkrrxMkr45A+0ikl5EOfEPC4NL9frSaDzailx13nZARCZgMKgHigfjTmymjMVW5WEC3Kjx5/XUbpRAEACCyoz6KSvI0LMyiKogB055Oxjl3A6Huzj7UaAAAEhm0Wk0Etk89O8kd7KA3ZTckB2dfdyYc+DfbYGuS2iei6kei6Mdh9c+juHel+v/YWR88w+g1qOQJDb218h8CQXiWlNORk39iF+V6T9u3sygvXykQOjnf6iqIJeBzBZSOnt+ZNl9aJk3XikD7i0/uwsUNTUgCCwJLhVmqEt3qShkA2ydM2WpTfTHO+TacGADErxLyqZFrkJQVzACCwUTpHi7o821qANWAerYfosoGAx7VnPnrDz/WKAACsJr1sdkJA75umdPJoPfNTdK1MhLyVuHks+MNs0Gqkc3PcpyP1WQX3DpEPfoxVftie9wvuHxayh9Z0zVnWIGZmqo258oaK7cTJ68IhfTRQnoRNE6ZpXQgMcbOCOJkE2GJST9AoYReE7SVLPX0ADE9XJtMifY0LMwCBZ5ryRuOuWlRSFEUNKmnk4U8JeFzO7b1v6oH+aAAAkM1iUMsXppmcvlpmVzmrq3KG3j8/OaoQTSvFfI1UqBBN20U+NznHGeb21Q5VpTan3it8cCj+9F/tYWiYN0P43p1FgcfEk3TgQMyNPdQNcx816VQJZ78h4HHpfr8hsDNkx8k7zer6CIHh4kcnCHhc3KmvjRqFlsehkn3ljH4EsnGzg+jx12z6541BJukcheTFr80AAFi0ClrU5bnOMgAAQOCK0PMEPC7qyOf/J9uGUascqc9+fN2dfOgzzHhvX+0ium4K9tgSsmtb6O4dwR5b/iNLTFdLjw/ftzPF55eGxNuc3hqlWOBgYiMEhpid5fXx16sjL9VEXe7OJ7F7qosfHcd8tY1axZuuASdO1sPq+sikU8ef+YaAxxUHHkdgiFeTNhp7FbFZ1JM0aoS3jN5jP9LeewMAZhpzqGRfk3QOADCWT+JkPkKsFhRFGR2lRJcNQW6bVPO8NRUU6/NhyLpu8w14I9YfAPRKSV7APmyVPdhja8yxr1K8f8667pF26dfkiz/Gn/km/sw38ae/iTv1t8W/n0nC2e/SLv2adcOz8OHRhoSbXblhzM5y2cy4zWxYU1ERGOrOIy3P94JpRqLLH2+2c+JkZVbXR1I+N2TXVgIe1/E4GLaYGIm3JoqiAALz6jKYSQGYYQUAoOI8nSgi64QTWBOyauSjMf7zvTUAAGF78WjMVbNKiqLowjQr1HM7AY8bqXvsYGMDAMiFk0OVKUUPj6b6/Jx55feaKD9Ob7VR8you15DN3FMYqV6YXeuJK2MxalO9f8I0UVWEj3hy1KxT2ywmGLLZrGar2Wgx6jExG3X2vxfFZICsZhiyITCMzbVerQxTT9tCd+8guGxI9fmlKsKn8P7hmONfLlVPbY8fvcLFAQBmnVo8RZfwWLKZMdns/x2R8FjzEzSVWPAHhhY5Wcrq+mhsoAH7mmnN+WbFAi3q8lxXBWwxs9Mf8KpSsGO0fDY9/gavKo2Vdt8kE6EoikDQWE7oRGEUgGEFe4ga4a0VcFAU1SkWyIc+I+BxtdGXHclAYlBJqyJ8MY+bpRLkuin6+JcVYReFnGHHM5kgCDxckx7ssTXp/A/MzjLYtko8sOOMNORgzqLUhpzXeFnHMahlcae+JuBxRYHHTXo1giAwZDVqFLLZCVZXBWn/RwQ8Lv/egTUltEVgiNlZVko8HXPsy5Bd20I9t4ftee//koR6bg/22Era/2HxoxNTlI636cPh5IWsoo8AAE/KEzAVMPW0TSfgUCO8FaxBs0o6Gu0vGWpBURS2mMZyw+X0PgSGhe3FvOo0bEo121LATLoNW0xGqZBK8pY8bUNR1GrSx5/5loDHZV1zhayruM8Y1LLMKy7Y3YPdt0Qe/lPsqa9jTvwlfO9Ou2tyyK5tfUXRVrPRkZ4fQRBuX1300S8w83xzyl29Srr+6ZvVpE+++CMBj6uLvfZHuR3K5yaDd20l4HGzrMHnenuzQZN47u8EPC7p/HcWo87BCxq1ysbEW1j49Eou4O+eBLtvSb74Y6rPL45I1NHPn31gm/tKYv+QvsSJndX1UXtWEPbCZlmDckY/JfyiXjip4j6lkLx0s+Moiqqn6Myk25DJgKKoQTJLj79uXJgFAMgZ/bTIS4aFGZtBx0i4Iah/jKIoZLOm+v6LgMclX/jeHsj2MlrSHmK3zvD/nUfr1iklRq3SqFEo5/ncvtq8gP2YVgpy29SSet/BURJAEJmAm3N7N6aSki78wGgvXU92VwDA1EgH1m7nx2mvfJ11opznh3puI+BxA+WJz2lYm9mU7vdvAh4XffxLk07lyNUQyFZJ8sJsYUFumzOvuTSn3Eu99E/isxiUZO+fhqpSh2sy3kGhtxWb9RqrSe+IzHGfZl7B261+tbFXVs2i4+TNsZo+QpD6uOsEPI6A3zA/OTrfV0uN8DGrpPM9VVSSt1WvRlFU1F01lhuOBUzAFiMzOUBO70NR1CDmU8K9lNxh2GYZyw4ezw1HYBiGbBn+LgQ8LurY52aDdqVbA9BTQI458efE83/Xyp/3LcaW1emtRVjusfC9H8wwBxx/bKNW2Z0XjiUJIrpuLAo8xqN1OzjIWl6SvuIYAh4Xtvd9o1a51tNfFwgCNyTdIrhsiDjwCaeneqnrNmS1ZF13J+BxpAMfvDCZ53PAkLUl7QGm6xPPfz/+pBGyWQCC2MxGZmdZwtnvsD6A2pi79CwAEASGYMgG2SyQzWI3mUFWM2SzwDYrAkEIBNnT7L5Gk409ne8rXRNAVjO3rzbu1F+xQd+TiiRnmq0/itX1UW3UZazRSvjs2ZbC0Wh/m0EzXZVCj72CwDYURfl1mfy6jMX0IzDMzQmZ76tBUdSm11BJ3uL+egSBp0rjOBkPEZsFgaHsG54EPI504EOTTr1q+WwWk1Y+v8IBogkKad8HBDwu2esfa+3Z5LMThQ+PhHhswz7EtEu/cvvrLAbtmlLrAgAGK1MILhuIrhtb0x7A8B+245BJp8q4/Pui52ryXYNGsdhJQNbcO/sIeFzo7h1a2UqViTHHGcZiFSMPfSrls60ahZzZJx1pN8tFCAzNsodCd79HwONiT35tNmoBAOLJUUp9VnPK3aIHh7Nv7kq++EPyhR9ijn8ZcfCjiIMfJZ77NvnCD2m+/8wL2JsXsK8i9EJttH9ndshwbcb4QKNGOmc1Gxc1lGMgMGQ1GXRKiYTP5lE66O3FvUXRXbnhXbnhU5ROx6+zuF5rNlhNBpvFJGQPY7lMyQc/VoimnSrpD2Ft+ohXlcJMvgNbjGO5Iez0B9g7myyOEffXLR4PAL82XdCQjaIoAtlGY/wF9VkAIIL6LEbSbcikRxC44P4RzPSrUyys/wEQGCoLOfushJw1ng1sFtM0tTPvzj4sWD/YfXPS+e9b0x6IJmgwZHXsowQmvTrrmhsBj0u/9OsfGLYKAFBLZvLu7semovGn/9ZfGmfSqRAYLiacxAY1CtH0yheBbZacW7sJeFyIx9aJJw2inkp63DUq2ZdKvkSL8hPUZVq1SkpDdrD7FoLLhproywhka39MxFyoiK4bgz22huzaGrbnvbA979sl1HNb8K6twR5bgtw2YYE4z3yyNpL2f5jh/3trRuAse8ikU61Q55jr/NRIR13s1RTvnyMOfBzssZXoupHosgFL9kJ02dCWEehg/UNWM7u7qjbaP9X3XyneP2dcccm+6WnfoqIqwseZevwPYW36aLoymZVyF7aYuNlETmYgdsxYbpic3ms/QzxQP1kSi53LTAmYKCSjAMx1lI7GXbPqlAgM5dzaQ8Djwve+b9S8Bvc8gCAtqfewz8ieyWStQFYzt6+uhHiafPCTRTO5x9asa+7tWUGTw60q8YzVbFg5gl+nlPQWRg7XpL9aAV4jRp2qOSUAizck4HFZ19z0Skn+3YMEPC7Ec5taIlz59Fn2EGYLy7uzb66rnEb25VWlqsYpWh5b1FU5Gu0/VZFo0WuwMN0g981KEU80NtJTSKY0ZE8Oty1MsyQ8tkYq1MpFiyITyYWTCzyWeIrOH+3hj/aM9dcP16T3l8TWx99Iu/Rr+L4PCHgc0XVT5JHPHl9xrY70GyiLH3vSKBqnqhZm5LMTc2Mj3L7a1rSHKV4/EV02El03kg99mu73WwnhVEPi7e580tO6TFZXBau7YmGauXIXAgCwmgyTw61Z1z3stjCCy/Om+uhjXzoykHTy2lmLPuK9RB/lhGEGI+yM+f7aqbJ4FEURGKbHX5+uSAIAmWnKoyfegAxaBIayru8i4HERBz8y61efr60KDNkwBUd026SVidZ5NdWCoCklABu32yXUc1ua788N8TeZneXK1cYX7wgSHivrhgfRdWPhw6OQ1byYn3Pv+8stcc/R8ZiIPXVf6n1K2AVBY7Z0pI0ed42RcGNhsEE60k6N8BYP1A9WJGGHjdRnraecCAzLhZM9BZEpF38I3b3jPzoCW/Py2Lo0L2iQ2+aki9+P1GdpleJXmE/BNsvCNCPvzl7sLkSXDSk+P4/UZdLbCrvzI7rzw7vzw6tI3tjAjdacv57ncvJqrL6+1pq+uMgl5Dzl1z2mx9+ATPrJomhm8m1syDBZGjvfU20/nledJmjKQVEUthhpkb7CtmKAwNOVKazUu7DFBNusaZf+TcDjQndvH6pMUUuE63H6sFlMQ5UpmINlzi1PGHoNY2wAgE4hnhrp6M6LyLqxK3zvzqUtJO3Sv/5XLAuQ1TI3NiIVcG0WU4b/7wQ8Luron1YOGQEIgln3Yk/8eTTlLj3u+nRFIi3y0nRl8nRlCpXsO9OUN12VMhp7VTI2Er5vJwGPKw89v/6iAgAgq0UjE81PjI711w+UJVaTLz2+5pbq88vjq275dw/UxlylNeeJp5i2ZWuysM2qk8/LhVMSHlsl5mukQkzkwknxFENA7+P01nTlhZUSzyRd+Eewx1Zs3ppza8/USLt1mQc8bLNihu3cW3ucU7a3z+r6qCuPhDVF3mjPXHspLcrPqlPNNOVQI31hiwlFUUF9Fq8mDXuvCAxxs4Pn+2tRFDUrJZRwLymlE4GhicIo7mMCAtlsFlPShX/Ym3fUkT9VkbxZXZXiKYZeJYUc8/5AENioUQjofaXEU0TXDQQ8jnzoM/EUfd218TyQ1SybGWO0lzQk3soL2J988ceykHOv/S6LAIAgsMWo08hEEj5nhtHP7qkarEzpzA3rzA3rzidTGrLHBurnxiiqBYHFpHdcLVpM+mSvnwl4XOypv6w8JjWoZVFHvyDgceV3D1DJPryKZFqkn6AhC4FsCGSday+hkn3mOsooJC8ZrTvzqisBj0s4993KPjuvrL5hyAZZTTBke1mPpZYI+0sTcm7vjjryWdje90M8t5H2fxhx8GNMwva+H+yx9b8GXC4bwvfuzPDHj9RlQdb/yh1s1Cr7S+JqovxrY67GnvgLAY8j7f/QkbVIJ6+X1fyzAWB2lGCvk9VVuTDcSg2/aJKJJE/bKOFeZoUYRdH53qqx3DBsrASZjczkADmjH0VRLZ9NJXlreEzYYmKlP5gqiQUIYtQooo99+dx0nei6MdRzR9TRLzKv4FvSHow/aZTy2VqZyKRT2SwmBIZhCLKaDHqVVMJnjzYXlhBOxpz4c/CzTaJDPXdw+uveaIZGABDYZrUYdZYVfRReGamA21cSk393f8LZ78iHPg3b/V6w+5bnJi9YRYXs2kY68FHi+e+bkm7PcUdW9SlFUdSgVsQc/zPBAR9U/mhPsPtmosuG7tBz9LhrE/lkevx1m1ZplAiN4hmLRslIvDlVEsdKvTdZFN2WHkjA40I9tytftI0VDNl4tO76+BvFgccaE2+NDzUvH9rYAQCIxmmKuSnHlZdRq8AGffaaea6uFu3r7lsiDnyU4v1TWdAZeluxSixY7tUB2SxFgUefq22iy4YZ1qCDhXHyulg9XmSO+zTIbRMBj+srilGNUyjhXppppn5ukkr2VXKeoiiqFXAYibchgxZFUcM8n5F4E0ubLR6oH425atMqLRo5LfryXGcZiqJy4QS2HVtT0p2R+qwSwqnlsSBE102hu3dE7P8w6sifYk99nXT+h8Rz38cc/4p88JNQz/8yMYTu3lEWfE7Iffq/noz1mZPXooTs2hZ/5tvH19xLiKdqY642JgVURVzKv3cw+eI/sC1/7Yel+f7amhEo5AyvkCtSvTCD2YzrYq6srLWHqlMJeFyox9Z+4ilW6n1qhLegMVs3O8FIuMFMDtBMMXjVaYyEm4L6rNGYK08rEgl4XJDrpsmnbc+1cL1SUkw4uTRrSpDb5vTLv00Mt7ywAHqVNMXrp/gz39Ca8hzRsAgCt6Q9JLhsCNm1rSsnjD/aKxdOiCfpc2OUpSLhcxTzPL1SYjUbVsgnwR2oJ7psCHLb3JBwszb2GuY7SsDj2D1VKxdDyue0ZRK780g9BeT/fyWf3JEVNFiZ/Fqmt6vrI71KGn30cwIeV0nyNoh4NLKvZKTNZtAy4m/MdZaiKIrYrJNF0QtDzZDZKGjInmnMAQgMEGS6MpmT8QiBbLqZMUq4l5IzhKLo5FAL0XUT0WWDaIyCoiiCICatYmq4rT7uWtqlX6OOfhG+94Mgt81El42EZaMDrNcK2bUt4sDHyRd/bE4OkArG3kLi6pUB/82a9iOwQ2vOT/H6uYRwojM7ZOppu1Y+D1nNCAz/5+kA5m9o0ykXJoZbWtMfJl/8MdRzB1ZLRLfNj6+5snsqtfJ52Pb8kvkse5DotomAx7F7q1d+kCqyLwGPI+1+70nQaVbafUr4RTlzgFeZLGwvFnWVTxRHyei9FJK3qLeKSvKiPjNpD1WlLr2jzWJ6fM0V+1f43p2Rh/+E7fJCwONCPLcvV14oikp4rPjTf8OmVGXBZ8XTDBiyrTBWshh1SRd/JOBx7ZmE9e/DPlydRsDj4k//VSsXoSgq5AxjhR+sTF6hrpSi6fx7B7pyw1J9fh4oi6O3Fg3XpNOa8uitRYz2UmYHJmXMznJMWC8SSn1W4vnv6+NvMNpLsF+68sLSLv2zkuQ1UBY32lLI7ChjdZYzO8tpzfkd2UH0tmLsMGZnWX9p3GhzwfJrMjvLR1sLh6pS2zMflYecy7zyW4rXjwlnv62JvvzCMiyX1rT7+Xf3p/j8knj+75lX8E1Jtyn12azuyonhluXC7qkeqkmri7namhG4pujIF7K6PoIha/ZNTwIel+rzi0EmGo25yq/PQiDbWF74WG4Y9nIM8/zRmKvc7GBW2gOLWoaiKGy1sFLu8mszAIJIhltokZcMYgEKALY2H75359JuEMseazXp9SqZSsyfGmmnNub2lcS0ZRJqo/0WJca/MzeM0pAtnqRrpHNmgxaB4Vdr/I6ANX6zQWNQSRXCSdE4lTfavVymqZ2MtpLR1iJM6G1Fk09beaM9Uj5bMTdpUMshi0N7rmGTQdhmdUS9YqrJrNcsTDPb0gMjniWQDHLbHHnk84IHh5kdZUvi1EBfcSxh0RlypcV+BIFzb+0m4HGRe3cOBZ9hpt6lkrw100wLUjJEAAAZuUlEQVRmSoBRLNDyOczkAK2AQ4vyEzRk0ci+9IpE7L7tjwlLx6cAQSR8dvZNz+wbHlLBmE4pUYh43fkkbLiU7PXjcrsMAEA5zyt8cAS7IGn/h2XBZ4Wc4Zf5Wxs08tiTfyHgcYOvw5d6bmwES8mS4Y9XzE0p5qaCXDcR8LiOrOCXnQLZLJXhF9k91QgCj7YWtaQ/kAq4Obf3pPv9lhewryrCpyHxZkPizc7skN7CqL7iGHprEX+0Ry6ctBp1SwsMEEQjEVaEXejKC4OsZhRFbRaTaJzaWxSVfXNX/t0D3XkkTl/tSG1mfsC+hoRb9tcqmqBlX3dbvqCslc8/qUjKC9iffvnfDYk32b3VmNuEViZyOHQRIDAMWS0Wo14rF48PNtVE+mVdd+f2171wBIR1wxajvpR4EhtkrAeH8kNiIWwhntvEEzTOYyI7IxAgiLivdjTa36yUYGXS8Fii7kqjeAarbvXkKJXso2QPYStujMRbNoPWYtQmnvuOgMel+f3bgdtiKY+Q/8jrXdgCAIasBo1iYZo5Ptj0tDajKzesNvpK4f0jqb7/jDv9t8jDn4XvfT/Uc3uQ+2Z7Ou3l8lwwJ7bdW5Db5mD3zaGe2yMPf5Z26V+VJO+B0rgZ5oBBI3+9AzoAgEEtG20tqgi7GH38K8yMQnTZEH38y6KHx9qzgij12ak+vxDwuMTz368cpgfZLNh+n3EHPxkOOctMCaBG+Kin6IyEm1ad2iQXMRJu6mfH6PE3piuSRqP9Wc8CrWuj/Zc/lMWk1ysl9lcGEKQt4xEBjyO4vHQeZDUZKI25Gf74IPct2Gw0+6ZnTwGZP9qrlYttFpM9wRaCIN35EeH7di5Ms9ZbgygKEITWUhBx4GPMHFYRdiFsz3sEPK4+/ubLTtHKRDm3PI0ahc1iMmjkhQ8OIzAEWU165YJcOCnhs2dYT3ijPdz+em5/PaO9lNqY01sc3ZBwq4R4qiz4TFdu2DS106hVYvVm0qt7CyOrSN4zzAGszWMLjkLOU2pjTn9J7FBVqpA7gjmLWs2G0ZaCUuIpqYCLNRHIZpEKxigN2Y2JtyrCLw6UxYnGKFaT/oVf2mLyUASGF3cG02OxflhI0As6AAAAAs9P0ltT71dF+DA7Sk069Qtb4gyzvzM7dD0vAnVQH3EH6rEvb6AkTjxQR43wtqhkZpWUSvblVSQvf2wEsrJS7jKSbiFWM0AQVuq9iaIogCDiKSb2qdVEXV5nuV8NbCBms5rVEiG1Mbfg3sGIZdYrwjPX4SDXTUFum4PdtwR7bA3ZtT3Uc0fo7veek7C9OyMOfmKXsD3vL/7Lc0ewx9Yg9y1E140E/H8mntHHvugvidWrZAgMvfbBndWkpzZkp3j9GOKxbXnOyZJHJ1c+HYGhx1ddCXhc/KFPhoPPstPvUyN8lJwhRuJtyGy0apXMpNtaHouRcHO6Mpkee3XkWaB1Q8JNbIPyFVyrYcjWlBSA2ZinnratUAwYsjHay6KPf7U0wWawx5YU75+oTbn2W0BWM7u70vEUWlgjRGAImwU/dyIAgEftij7xFdFlY8bl37CvtD2T+LILLkwzm1LuMDvL2jICERiqifKzmgzYJoDLBEYQ5D9prQCAIZuA0Vdw/1DShe97CyMNahkMQwCAhUlG9s1dDQm3NLI5LBOWveTYDoNWk2FqpD3D//faaH+b2YggiNVsnGEOFAcejT/zTW9hpH5JwAMWDYMFEuoUYvEknUfpYnSWDVamdhdENMTfLAw8mun/e6rPzwnn/5588YfcO3uaU+6OP2kw6VTQC8fpAOhV0vrYa6k+PzE7yywmHfLf1WgxaMvDzq9z0OCQPlKIprHY8byAA0aFmB53baYpB8DQbEsBJfwilthoKVgaABm1CwCgHqdRI3yU3KcoilIasrHPi9lZtp5CvwIAAJNezegoLQ85l3jhh7Dd79nVRJDb5vC9O5MufJ97e29NpF9PQSS1IWf8ScM0pXOWNbgwzZIKuCrxjE6xYFDLnhOjVrk0WNyoUWC/65QS2ey4aJzK7a8bqk4tCzkXf+YbLB8IwWVDxMGPy0MvzLIH1z/fXv6YNotJLpxgdVW0pD14fM3NvlwwVJW66rmV4RcJeFzUvp1DwWeYKQHUCG/NNIORcNOilhkls4yEm1oBdzT2Kq8qlRblN5wd/ExZbE049/eaSD96a5GUzzaoZRajDtsF02rUa+XzE0MthQ+PYuuh2bc8V12jBACYdGo+va8l7UHShR/C9ryHmclG6rP+a7Kz2qePwJBOIRayh2gtBR2PidVk3xLCyVLi6Yb4G4NVKXPcp2a95j8jOAAMahmzs5zalLfY+5YnvuzK3IE6emshrTm/vzjaqFH0Fce0pj+sifJbLlURPvVx19uzgpidZfK5KchiWtQwMKSc5zPaS6vJvlURPpzearNebTHqp0c6qiMv1UReGqxMnWUP0Vryewsjm1PulYeeK7h3sCMraGGKYdIqebTuhsRbBfcPtmU8EjD6TXq1XX9BVvPCNLO/NK4i7EJR4NHSoNNtGYEDZfGM9hJOb83EUPMMs39hioF90haD1mrU61VS2cw4j9pJa8prTLxd9PBoc8rdGdaAxaB9bqUIgSHVgqCngJx7e09d7LXxJ01GjRyyWRAEtllMJY9OrLCK6ggO6SOb1Zx13Y2Ax5EPfaaVi3nVaaNx1ywqqVkpZaXe52YHm+SL/rIAQQyiaWbyXW5umM2gg80GblYQNysIsZoR2FZCPE3A4yIOfrx+R2rHQRBYNjvRXxKbeO47LDKA6LKBtP+jVN9fK0negxXJvNFulViAQLY3ukhnNRuE3OHGpDsJZ77Fev5gjy010f7iSfpr10p2YBgqDTqLGewky7qN5QyUxRHwuAjPHU+Ip1hp9yjhXkrOMDsjUMNjqcYorLT7Ss4wheQtbC+mRvj0PgvTWSpBbpvJBz+OP/NNqu8/Uy/9M+Hst6T9H9j/Sz74ydRIu+Plx1qXXDjJ7CprywiUCrhrenzpDDfy8GcvXBjBRmqJ577rLY4WjY1YjFq7YuL212EHsDrLX3blkfosHrUTa+EaqZDeXsLtq9PK5p4TjWxOJhibZQ1y++tb0x6UEk+Xh53vyg0XMPq0cjEWeg0AIpqgNafcK350vLeALKD3q8QzgtHe7nxSafCZ8pDzoy0F7O7KaUqHaJw6MdzSW0iuCDtfE+3P7qkyPcsngcCQUaOcZT4ZrEiqJHsXE06O1GeJJ+kmnXKt9gEAgEY2R23MLSacLHp4tCs3jD/aq1OIIZtlaQdg0ipZ3RX1cdfLgs5UR/g0Jt7qyg0venBEr5Ku6XbP4ZA+AgCMDTRiRr7B6hQNn00JuzjfXQ0AsGoVjMTbjPib0pEO48KMqLuKFu3PSrlnM2gAAOpxKiXcS0brRlFUMr24w20lyfutJfM3ahSNiXdI+xbHCCEeWx9fcaE15StF05DVApYOpN8GAADEpNPQ20sWl5PwuNDdO+pir+rVsjdxP41chKmDoofHHNF6k0/bgtw2hbpv6Xt0nJ32gBJ2QdxfJ+wsnSgkT5cnCOoy5zrLaZGX5rrKKSSvlrgbBDwuyH1zReiF6ONfLg3seGHjz7yCl/I5jjYPAGDIZjXqjBqFQSM3qOVqqVA5z1MtE41szqRT2cwGZFlmBZ1ygXTgw2CPLZFHPsu48lsx4URTSkBj4u3CB4cjD31iL3Cw+5ZU338O12aoJbMwDD15tm7IH+19YdFQFGV3V7I6yultRZzeao1UOFiRLJ8ZW+lhFsdEsNmgnWU+qYrwSTz3d8xgBFnN2D8tJp2AOdCcei/rhnvu7d21UX6tGQ+7C0gN8ddzbnik+vz8+JrrQFm8TDhpsyxmRAAIYtIpJ4dbq8mXMvx/qwi7ODnSbjHoFnPM/9eHDRAYthg08tnxaUons6uc2VU+MdQqnhjVKuZt1udXXZ6tmainR9proi5n+v+eH7C/PYvI7auV8NlYFq1n4zybxaQzauQ6hbg48JjV4YR/L8TR/bKtJkPiue8xC4haMjtVnkiLvITlYzPJ5/l1mbQoP2qEz2js1dnWQotahqLAplezUu8xk25DJj0MWStJ3th3OTncup4SO4hJp+opIMc9a/YJZ7/tKSRL+Jw3nQAQcczubtKpxgbqM/wXM4HFnf7bk/JEaNlnsa6SwFBD/A1szDI20ODIKTqFOPLwZ0SXDS139jKT7rBS73KyiGbFwkRh5GRJrFEq5DwmcLNDx/JJ7LQHuTc9CXhc3Km/2swms14jnmKODzUPVqY0JgVUkS/ZpTMnbLSlQDRGtZoML7svZqaV8Ni0przW9MDykHPZNzyTzv8QdfQL0v4PSfs+IO37AMstu1zCdu8gH/w4+vhXKd6/lBLPUOqztbJ5dDFaAJ7jUuTCCbNes3QbCIAgJp1KPEUfrsnIvOoa8syxNmzPe8leP0Uf+4qAx4XvfX+FUbxonNqWGUhryu8piDBqFPVx19fUDgEC65WSqZH2zuyQsuAzVRE+1MZchWgK0002i0kjE4mnGQJ6v4Dej3mK6hQL2PKrxaBd4LEYHSVNyQGlQaeryb5PKpIEjH6jVrFc10NWM7Ybc1WET1nImbrYa125pNHWQnZP1Vh/PaO9ZKAsoSM7qDzkbCXJq78sfmGauTxpDwDArNeIp+iTw63UpryeAnJ+wP76+BtTI+16pcR+U4tRXx56bp3LNY7qIxRFm5LvYq9tuCbDrFxgJN4aywuHzAYURQECG2Vzutlxs0qCzXoQyCaoz6ZF+aknR1EUVc7zI7HkZy4bmlPuq+b5b25UAlnN408a0/3+TXTZQMBviDv1dW8h+bXkpV2VlrQHRQ+PSh2YGaGLVhJVb2EUllIu7tRfDa8j4YEdrXw+8tBnBDwu9uTXeqVDo2gEhrEokNzzf6dGePNrMqgRPkrWIAxZEZtVM8Wgkn1nmvNoUX5jFQlYLoQSwipm8hUAAFjNxln2YHsmMf3Sr9iq1tJVhWD3LeF7d0Ye+izq2JdxJ79+ocSe+Av54Cd2Z30CHhd74i8dWcHyuSkHXJOAzWIUMPpqIv3iT/9t6UUeX3VZYRNQtWQ2/94Bbl/tk/Iks05VFHgUgaGx/rqWtHuNSXc6c0IGK1LGBhoWpplGrXKFYgAArCYDn9bTmHyn8P6hsuAznblhjPaSaUoHn947xx2Z444I6H2Tw63MzrKBsvi6mKtFgUeLHx1vTLzF6q7USIQvXIOHbVaFaJreVlQecrYo8OiT8gTRONWsV79s/z6r2SCbGaM251WGXagIv8joKFEvzK6wOmHUKsb66ytCzxU+ONwQf6M7n0xvK35am9GS+mC1Cl+FNegj2cwYZhxNOPstZDWrJmhUsi83J9hmeH7/NQSyzTbnU0k+87012NJAffyNpd8Z+dCnzSn3Vs19sVYAALIZbn7AfqzHC3Lf3JQc8MJ+400Aw1D08a9Cdm2b5axhC1kEgTXSuRLiKWpDzmssJwBIR3Yw5oLQVxztuC5uTr1PwONC3Tf3E0+yMwPZGYGMhFsqzrCCPchIuMnNfCTqrqCQvHrTAzEXx6GXOw2uWkL+aE+6379Dd223fxshntvTfP/VkHCL0VbKo3XLhBMa6ZxeKTWo5Sad6oVi1Cp1SolCOMnqriwPORu2e1GpRRz4uD2TYHPM/wuBYZNWuTDNrI2+jPWaQ9WpK2SbtFlMRYFHpykdCAyNDzbVxV4FAJgNWr1SqpWL1ZJZIXeY0pBTSfJK9vqxPPScfSH/pbWBIDaLSa+WSXisWfYgq7PiSXniYEXSYEXSk/JEemvRWH+DaJyikYnMBi1ks2Cbfb6oVsHEcEv+vYPFgcc4PdU6uRgbczlSCQAAyGbVysVD1amZV35vSrqjxna6f8nBMAxZjDqdSioXTgoYfTm3d/OoXY7caAXWoI8AgnTnkTAPl5a0+5DVIqV0UEle3JxQBXPAZtAABIFMBs0Uc6oikRLuNdtSgEBWFEUnh1uxEPyMy79350fY51DRx75sTr7Lo3XbLKZV774yCALLhZNtGYSow38i4HFBbpvy7x2cpnSuEEXxegEACDlDIbu2kQ99+gqpc6xmw+tN2yxkD2FxOZlX8I7k4bTDo3Vh4UElvr9QSN7CzjLOYyKV5E2N8GGnP5SzBlgpd7n5ETnXPbCXOMPoX2vZAEAkfE5D/I3wPe8T8Dii66ZUn39254VPPe1QiQVWk97BlA82i8mgli3Nwg5DNimf05EVjMXrBbluyvTHK14UXvdCLAZd+qV/EfC4yMOfqcSCFR8BzLKHSomnmB1leXf2MjrKpDPc5SKeok9R2nuKIoseHikKPD4x3PrCw16jSASc3kIypSlnbpwiEbz6RXi07rbHxMqwixI+x/67bHZ8ucxP0idH2gdK46sifNa5uIauSR+hKGpQy+NPf0PA40I8tk0MNgEE1kwzGEm3KSQvKtmHlXZ/NOoyJfziaMyV+f5aBLIBAExaZYrXz5gteWK4FQBgMWq7csPIBz62x0AmnPuuvyRGIZy0mvQruLE8B2bPs1lM0pmxmkg/zGeE6Lox5uRfqE15b3P/WwCAVj6P7VSRecXFZlnvW1lnYcxG3eNrbpheHhuoX9PpkNWMtUmS5/YnIefocde0ArZ6kq6dZpkVYm5uKD3+BrU20z61iTr8p+HqNL1Ksvo+nQAABDFo5L2FUYsDWLfN6X6/Tgw1v8LLAghS/OhEsMeWoWebbi29kcWgbUy8Hb7vg5xbng76JQMA2D1V2EOVEE7CDkRjCdlDJYQTpcSTZUGny4LPrCRBpx067F0TRwocdLo48Ghj4i1HamxV1qaPAACTwy2hu3cQ8DjyoU/4oz0oAFatUsl5OtOYK2jImmnMkdG6TQoxNvXQKxceX3PH5mjNKffstmQEhjQS4UhDdsLZbwnPAtPC932Q4v1LXcxVVleFXDhps5hWmMFaDNqpp+2t6Q8zLv+O5c/GitRbFK1TLLzNoDYAgGiClnH5N8wgKuQMvcUFuxdg0qny7u7HJlPVZF8HU7gsAUw9bQ/x3E7A4xKOfTEc7jUac2WyNHa6MpmRdJsW5TdWnxX5bBC6uL+L66aY43+uj7s+TelcYc8YrUzUmRMaf+Y7bKE2+vhXjPbSpR5Aa0Iq4GKJIsafNL3gGQCAbVbxFEMjm3Po+gBopHOJ57/HfCNEEzRHzsLuAkNWGLL9fy026+vyWVmbPsLeQX9ZPLZWGn3sq7GBusXZFra++OwtIggi5XPy7uzDlFFewP4X7rRjNRvGBhtro/2TvX4K9dz+zEdxA9F1Y8SBj9Iv/VoWfLYxKaAzJ6y3MLIl7WFN1OW8gP3JF/8Rvm+n3a8k1HN7+uXfeouitIpXSRv4CiAIbDMbVWIBu7uykuSN5bcn7fuA0pD9Fu7+MgCCyIWTJcRTixbZa26vtt8JZDWXh5zDqjf78u/U9EBW+kN2+sPJsnheX03u7b0EPI7osrE7P2JhmlUbc8Uep0Jw2RB5+LPc23ubku/2FceM1Gc9KU/syg2rJl/KuPz7ornaZUP0sS9a0wPVkrVtEYw5eRu1SgmfTWvOxza/jD3555W3e3AEBIZlM2NYBnQCHteaHujcrvaPYs36CMUMSfkR2PyIgMcV3D8s4bFhmxXbygaGIJNW2VsYac+smHN7L+ZvtgIIDEv5nO78iBTvn8J2v7c80uK5lRei66Zgj63kw59WRfqKxqn2naZfNwhmj4chq81ispoMWplofKChIf5GitePWNA8NriLO/VX6QzX7tD0dkEQGDLr1cM1afZMu2l+vzq41doLsVmM9p04Iw582JR8h9FRWht9GbMDEvC4tEv/mn7ahuXD5vbXVYZ7Lc8b80IvpNxbuxkdZdiJjkn3+JPG4dr05pS7+XcPLL1LiOeOwYrk5afMcYZhyPqS6I3nRbkgqI+7jg35CS4bsm94WIz6V643J+vkVfQRiqKwzTpUnWbXOKGe2zOvuVaEX6yN9s+/dzDqyOf2jybIbXNF6PmWlPuOyb3GpDsVoedzbu5KOPst+eDH2KYU9uDVYPctobt3RB/7PM3nl6IHh2uj/ZtT7jl88TXJveaUu02Jt2ujrxQ/OvH4mnvc6W/IBz8NWbIkbFdGUUc/Lw89t6brt2USuvNJa5XO7ODWtIetaQ9a0x60pj1sTQ9szwpqSrxVcP+IfW8MouvGwvuHVzbHOoJibrrg3qEX5jl7xyXUc3vB/cOFD444IEdTfX959qFuqo32Ny9bLHbyNnlFfYQxRenIubkndPd7b+7bcsoaxGVD7MmvO7ND1r9eiQFZzL0Fkak+/wrbvSPIbVOQ+5ZQzx2hu9+ieG4Pdt8S4rntzVx8R7D75iC3TSG7tqX6/kppyH5rq7FOXsa69BEAAIEhIWe4iuQVefjTYPfNWGQ8FhP/vy3uWwguOKLrxiD3zX98YV4i9mwnRNeNcae+Hql7rFdJAXhR1ohXf8PAZjFJBdw57lPROEUi4EgF3LcmCzyWaIK6wGO9iftKBBzROHWO+1Q8RbeZX7p44uRtsi59ZAeBYYNaLpudkPA5Uj5HNjsuE078T4tUwBWNUxd4bNnMu/ss0hmuhM/B6tyglr+WV+nEyR/I69FHTpw4cbJ+nPrIiRMn7wpOfeTEiZN3Bac+cuLEybuCUx85ceLkXcGpj5w4cfKu4NRHTpw4eVdw6iMnTpy8Kzj1kRMnTt4VnPrIiRMn7wpOfeTEiZN3Bac+cuLEybuCUx85ceLkXcGpj5w4cfKu4NRHTpw4eVdw6iMnTpy8Kzj1kRMnTt4VnPrIiRMn7wr/D0LyyteX+xM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705" y="1857648"/>
            <a:ext cx="3705225" cy="14478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03492" y="3305448"/>
            <a:ext cx="1101429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Ako ima 7kg trupaca na svojim kolima, koje su veličine trupci ako znamo da će prodajom ostvariti najveću moguću zaradu?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Jednu veliku i dvije srednje cjepanice.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Dvije velike i jednu malu cjepanicu.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Tri srednje i jednu malu cjepanicu.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Jednu veliku, jednu srednju i dvije male cjepanice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16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err="1"/>
              <a:t>Puzzla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02424" y="1365907"/>
            <a:ext cx="10515600" cy="649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 programu za crtanje, </a:t>
            </a:r>
            <a:r>
              <a:rPr lang="hr-HR" dirty="0" err="1"/>
              <a:t>dabrić</a:t>
            </a:r>
            <a:r>
              <a:rPr lang="hr-HR" dirty="0"/>
              <a:t> Pavo je nacrtao </a:t>
            </a:r>
            <a:r>
              <a:rPr lang="hr-HR" dirty="0" err="1"/>
              <a:t>puzzlu</a:t>
            </a:r>
            <a:r>
              <a:rPr lang="hr-HR" dirty="0"/>
              <a:t>. </a:t>
            </a:r>
          </a:p>
        </p:txBody>
      </p:sp>
      <p:sp>
        <p:nvSpPr>
          <p:cNvPr id="4" name="AutoShape 2" descr="data:image/png;base64,iVBORw0KGgoAAAANSUhEUgAAAFEAAABdCAIAAABSLx0aAAAHa0lEQVR4nO2ceVATVxzHnwc6A1R/m90wtR1vrY7K2FYRtFpALXiMokxlvLEeoLWoDORJLtAIA1I1okxULjHeYBCnIuLRWLEqUNRWZ6pjtX/g6NRbEWOCQP9YJ8QYNpvEDQnLd35/5r3f77Nv39t3/F5QE/+EWjuAVlA7Mz/UzswPtTPzQ05lLiurSk7aL1mbn7WrxJl+zeQM5vO/XY/MWYUwmNk4SYSkVOGEAMzELbNOp5dkbEcYvGTweQrx4zFKoRXSNl1N+igIhGEUnnH//hNOwzATt8ySbCXdpOJTQiOt0ZLOCuNKKYRhSEKwTmfgNBJTcchcVXkLYeiUAB/SmtpiDYUwRGvWcBeJmThknnNgiZfMCjBtPZIJhKG29jV3wZiKQ+YRiaHDlAI2zD9oKITh/Lnr3AVjKg6ZB8aOs4k5r2ofd8GYikPmwaIg3jH7J0+1ibmi4m/ugjEVt2MYwqzGsL5pBMLw8qX7j2Has38iDBEHSKvMCMNQSTB3kZiJidlQX19f/9aR2jti0ur3OUAl6ICJZ6+f2+2loaHxTf0b9r9nYg7CM/ph/yl5sy7+bmdP21aW2wFDdDHFwAxJxMhNE96+bbCj/of/PZ+WN8cvLQRhYF+KiXlM3CQkal4SrD+qPFJh23qopuYRwhCgYhrJEIbYA0k2VXv+jyvZFer+Uv/m5Ur6dPbFmZlDkQgUWuGCAspTCl9mCIw+fjl94UndU51Ob90BBoaRDJIINk1kMNS/qKu9e78metVmYwyeUhi6RUA/tfn7l38s5kk0s9ncmLZOmBooDwjcOVWZrqltechlw3zhfIszsL3qs4E7pw5PDeyO+xldL9ZQizXv+kv/dAJhePzoBVfMRltSRI1WCUarmlseYfBfHhGeslJWnKYsVynLVTG7E79YHYQwzC9g6s902bCUZXQpZblqRY5sfHykac2+SsFoleC7XAufAA8xDJKOZQ9sP7PFFrNojpRdWsT0sBRa4cJCCmHYf7WwdZhbxWjmS1dtW5y4NzP95tsE3BaYo6K28og5OEuAMDx49JhHzH6ZAogf8MZgfY7QdpiHbBaMSJ1ox6TVjZkRhtCccFuB3Z5ZvecMj5iXFlF2fKXcm9lbbs+X2e2Zg1dH8o55/qY43jHvuJTLQ+a8duampqamly9fX7lyW1Ndsv9qYWXFLYs7OW7MHJ6y0hhqQ0Njra5ukHTshyf78rIUs91bN2ZGGCorbzU1NW3Ubh2zZQpNOPBnYkEBZTQiiUAY/CVhL17UuT2zQisUKghjYxLriFGZlndX5x4mEYZgPK8tMCu0Qi8ZeMlg9kErRyUrjlEIg7Jc1RaYWZrsjNBbDlOkS3jErNAKJ2STxrkqX5gVWiHCsGf3Kd4xh6kiecccvV3OO+aTJVU8Yu6TRrAcw0LbBrOolOoqgRU5Yrdnjjr67pB0fDa5+jjTyVb4PhJhOHRNw4bZpd9t04VE5wT4RA6LjlggD8kjEQbRRqWRy0o7h1o6/nQF85ZD35/G0HHevFkj02w08o/KFBjNUwoIw6pMhV7fnEPLxPxtwhSXbWdvOazclWgabWNjY15u2cSssMGJ3/SMG/HZmq/6iwOCVNMuXzZPhmFs53jX7c8M+yQGQ/0bnUGn0+v1hsbGxg9/wMzsuv2Zp3tDqaXbeMf8fXIM75h9REN5x+weZzfyM++Zg7UhDPZlTDqJeUA60Xcjgd7fhR2QTqwtc4h5+7Zjrsg8NZ+kCSemz15eFFt6ovKc9q89+WeWF8X2iglAGFjmtVtkdsUz9zA1iTBAYu+rV+5YdPF1RmBnkbBXKrHe9sr9MgVDEsfZkW3NLTPC4JFAPX39jMFLpDoGYZBYunRmlbmr6FOdwYbMbc6ZfZUClkProPhAlrcYTG32QRJhuFhxw7WYR26YzCYI7Z1yhEF62p73yLXyAH2Vgoh9i9gzz9xr87p12h6Sd8xrSqiOa6GsutyFmH2lE9kEUVx90o7+TJuHGFTafBdi9hD5sAmie0IfR5i9cE9XYZ53mEQYjmouMkdw584Deh/PPi+Td5MIw7Vrd12CWaEVUusJD7GQ+arK6mMJ9n2fjYYwjM/6SPduwiRLWF6Ea8kiDpAIQ9nNXxm8eEp72DcPM2X+aPerik+f81jrQ9folynwa+Egn8HWlFAIw9CkwJZclJ6oQhjmHrbhsc45RNLB+JjkGYzICNx1efdHYKZVVXkrJHvmYHlzekpILrmw0MrtEJaN0DvVl+XoFVtCLSykuiW+tzgLyZ4Zkj2TJaoNzLQMhvpa/at1G/KN/rqIoYvY+tjjOHN8KdVFDJ0SzBOCavWvbKW1jdlU/9y+r64+FKWUdYvva4ygRzIxPENgZr3TCIQh7rispapuXP8XYfCWg1nBD1OeEAZ19aGqewUPXzl6TdrRu8D3ah5mHywOVy8IVy/wlQX3ihllGuUQSZDVqVhu5d7QHbM6YtK0YPckYtgWIV3tsiOrHAzSTO3/N8QPtTPzQ+3M/JBTmZ/UPXWmu5bkVOYTN085011Lan+3+aH/AUigDAghJGwc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192" y="1858184"/>
            <a:ext cx="771525" cy="88582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38200" y="2600207"/>
            <a:ext cx="10844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/>
          </a:p>
          <a:p>
            <a:r>
              <a:rPr lang="hr-HR" sz="2800" dirty="0"/>
              <a:t>Program omogućava rotiranje nacrtanog objekta. </a:t>
            </a:r>
          </a:p>
          <a:p>
            <a:endParaRPr lang="hr-HR" sz="2800" dirty="0"/>
          </a:p>
          <a:p>
            <a:r>
              <a:rPr lang="hr-HR" sz="2800" dirty="0"/>
              <a:t>Koji od sljedećih objekata nikako nije moguće dobiti rotiranjem nacrtane </a:t>
            </a:r>
            <a:r>
              <a:rPr lang="hr-HR" sz="2800" dirty="0" err="1"/>
              <a:t>puzzle</a:t>
            </a:r>
            <a:r>
              <a:rPr lang="hr-HR" sz="2800" dirty="0"/>
              <a:t>?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8767" y="4846976"/>
            <a:ext cx="37719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04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3848" y="157655"/>
            <a:ext cx="10329041" cy="1075833"/>
          </a:xfrm>
        </p:spPr>
        <p:txBody>
          <a:bodyPr/>
          <a:lstStyle/>
          <a:p>
            <a:r>
              <a:rPr lang="hr-HR" dirty="0"/>
              <a:t>Razglednica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3848" y="1233488"/>
            <a:ext cx="10515600" cy="353391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Dabar Vedran želi poslati Petri razglednicu s mora. Petra na slici želi vidjeti:</a:t>
            </a:r>
          </a:p>
          <a:p>
            <a:pPr marL="0" indent="0">
              <a:buNone/>
            </a:pPr>
            <a:r>
              <a:rPr lang="hr-HR" dirty="0"/>
              <a:t>- suncobran</a:t>
            </a:r>
          </a:p>
          <a:p>
            <a:pPr marL="0" indent="0">
              <a:buNone/>
            </a:pPr>
            <a:r>
              <a:rPr lang="hr-HR" dirty="0"/>
              <a:t>- Vedrana bez kape</a:t>
            </a:r>
          </a:p>
          <a:p>
            <a:pPr marL="0" indent="0">
              <a:buNone/>
            </a:pPr>
            <a:r>
              <a:rPr lang="hr-HR" dirty="0"/>
              <a:t>- more.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Koju razglednicu će Petra dobiti?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085" y="2459421"/>
            <a:ext cx="6305504" cy="40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2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 korištenja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/>
              <a:t>Pitanja su prevedena s prošlih natjecanja u raznim zemljama.</a:t>
            </a:r>
          </a:p>
          <a:p>
            <a:r>
              <a:rPr lang="hr-HR" sz="3200" dirty="0"/>
              <a:t>Nisu lektorirana</a:t>
            </a:r>
          </a:p>
          <a:p>
            <a:r>
              <a:rPr lang="hr-HR" sz="3200" dirty="0"/>
              <a:t>Sva pitanja se pojavljuju u kolegiju Dabar na </a:t>
            </a:r>
            <a:r>
              <a:rPr lang="hr-HR" sz="3200" dirty="0" err="1"/>
              <a:t>CARNetovom</a:t>
            </a:r>
            <a:r>
              <a:rPr lang="hr-HR" sz="3200" dirty="0"/>
              <a:t> </a:t>
            </a:r>
            <a:r>
              <a:rPr lang="hr-HR" sz="3200" dirty="0" err="1"/>
              <a:t>Loomenu</a:t>
            </a:r>
            <a:endParaRPr lang="hr-HR" sz="3200" dirty="0"/>
          </a:p>
          <a:p>
            <a:r>
              <a:rPr lang="en-US" sz="3200" dirty="0"/>
              <a:t>Copyright © 2016 </a:t>
            </a:r>
            <a:r>
              <a:rPr lang="en-US" sz="3200" dirty="0" err="1"/>
              <a:t>Bebras</a:t>
            </a:r>
            <a:r>
              <a:rPr lang="en-US" sz="3200" dirty="0"/>
              <a:t> – International Contest on Informatics and Computer Fluency. This work is licensed under a Creative Commons Attribution-</a:t>
            </a:r>
            <a:r>
              <a:rPr lang="en-US" sz="3200" dirty="0" err="1"/>
              <a:t>ShareAlike</a:t>
            </a:r>
            <a:r>
              <a:rPr lang="en-US" sz="3200" dirty="0"/>
              <a:t> 3.0 </a:t>
            </a:r>
            <a:r>
              <a:rPr lang="en-US" sz="3200" dirty="0" err="1"/>
              <a:t>Unported</a:t>
            </a:r>
            <a:r>
              <a:rPr lang="en-US" sz="3200" dirty="0"/>
              <a:t> License (CC BY-SA 3.0). Visit: </a:t>
            </a:r>
            <a:r>
              <a:rPr lang="en-US" sz="3200" dirty="0">
                <a:hlinkClick r:id="rId2"/>
              </a:rPr>
              <a:t>http://creativecommons.org/licenses/by-sa/3.0/</a:t>
            </a:r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2042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0186" y="365125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pl-PL" dirty="0"/>
              <a:t>RGB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9774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Prikazana je mreža 8x11, čija polja nisu do kraja ispunjena bojom.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5" y="1515684"/>
            <a:ext cx="1419225" cy="205740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38200" y="3764017"/>
            <a:ext cx="1051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</a:rPr>
              <a:t>Koji od ponuđenih odgovora predstavlja dio uzorka koji će se naći u donjem desnom kutu ove mreže?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323" y="4909057"/>
            <a:ext cx="7950305" cy="145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89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Rođendanski baloni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1359" y="1379593"/>
            <a:ext cx="9976944" cy="101216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Mama </a:t>
            </a:r>
            <a:r>
              <a:rPr lang="hr-HR" dirty="0" err="1"/>
              <a:t>dabrica</a:t>
            </a:r>
            <a:r>
              <a:rPr lang="hr-HR" dirty="0"/>
              <a:t> kupila je 10 balona različitih boja, numeriranih kako je prikazano na slici: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518" y="1729884"/>
            <a:ext cx="2571750" cy="17907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672005" y="2430957"/>
            <a:ext cx="10847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0-zelena, 1-žuta, 2-crvena, 3-zelena, 4-žuta, 5-crvena....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Ako je mama </a:t>
            </a:r>
            <a:r>
              <a:rPr lang="hr-HR" sz="2800" dirty="0" err="1"/>
              <a:t>dabrica</a:t>
            </a:r>
            <a:r>
              <a:rPr lang="hr-HR" sz="2800" dirty="0"/>
              <a:t> rođena 1983. godine, kojim redoslijedom treba složiti balone kako bi se prikazala njezina godina rođenja?</a:t>
            </a:r>
            <a:br>
              <a:rPr lang="hr-HR" sz="2800" dirty="0"/>
            </a:b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žuta, crvena, zelena, crvena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žuta, zelena, zelena, zelena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žuta, crvena, crvena, zelena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žuta, zelena, crvena, zelena</a:t>
            </a:r>
          </a:p>
        </p:txBody>
      </p:sp>
    </p:spTree>
    <p:extLst>
      <p:ext uri="{BB962C8B-B14F-4D97-AF65-F5344CB8AC3E}">
        <p14:creationId xmlns:p14="http://schemas.microsoft.com/office/powerpoint/2010/main" val="2005105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6407" y="152114"/>
            <a:ext cx="9982200" cy="654816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Sadnja cvijeća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6407" y="864450"/>
            <a:ext cx="10515600" cy="13905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Veliki i mali dabar sade cvijeće. Mali dabar ima kraće ruke</a:t>
            </a:r>
          </a:p>
          <a:p>
            <a:pPr marL="0" indent="0">
              <a:buNone/>
            </a:pPr>
            <a:r>
              <a:rPr lang="hr-HR" dirty="0"/>
              <a:t>i noge od velikog dabra. Zato su njegovi koraci manji i </a:t>
            </a:r>
          </a:p>
          <a:p>
            <a:pPr marL="0" indent="0">
              <a:buNone/>
            </a:pPr>
            <a:r>
              <a:rPr lang="hr-HR" dirty="0"/>
              <a:t>cvijeće se nalazi bliže jedno drugome. 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877" y="209634"/>
            <a:ext cx="2716431" cy="220084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86408" y="2312511"/>
            <a:ext cx="11424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Dabrovi stoje okrenuti leđima i gledaju u suprotnom smjeru. Oba prate sljedeće upute: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posadi cvijet desno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pomakni se korak naprijed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posadi cvijet lijevo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pomakni se korak naprijed.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313" y="4522131"/>
            <a:ext cx="6928870" cy="2335869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6614948" y="3504243"/>
            <a:ext cx="4187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Kako izgleda vrt nakon što su dabrovi posadili cvijeće?</a:t>
            </a:r>
          </a:p>
        </p:txBody>
      </p:sp>
    </p:spTree>
    <p:extLst>
      <p:ext uri="{BB962C8B-B14F-4D97-AF65-F5344CB8AC3E}">
        <p14:creationId xmlns:p14="http://schemas.microsoft.com/office/powerpoint/2010/main" val="927937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5310" y="144408"/>
            <a:ext cx="10455166" cy="829879"/>
          </a:xfrm>
        </p:spPr>
        <p:txBody>
          <a:bodyPr/>
          <a:lstStyle/>
          <a:p>
            <a:r>
              <a:rPr lang="hr-HR" dirty="0" err="1"/>
              <a:t>Slabroled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5593" y="974288"/>
            <a:ext cx="10515600" cy="901810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Aparat za sladoled poslužuje 4 kugle sladoleda određenim redoslijedom. Na slici su prikazana zadnja 3 poslužena sladoleda: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358" y="1876098"/>
            <a:ext cx="1800225" cy="18383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345121" y="3696026"/>
            <a:ext cx="589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Kako će izgledati sljedeći sladoled?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664" y="4448501"/>
            <a:ext cx="4381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48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0642" y="58629"/>
            <a:ext cx="10515600" cy="918834"/>
          </a:xfrm>
        </p:spPr>
        <p:txBody>
          <a:bodyPr/>
          <a:lstStyle/>
          <a:p>
            <a:r>
              <a:rPr lang="hr-HR" sz="4000" dirty="0"/>
              <a:t>Sladoled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0545" y="977463"/>
            <a:ext cx="10515600" cy="139054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Dabar Ivo kupuje sladoled. Kugle sladoleda slažu se onim redoslijedom kojim Ivo govori vrstu sladoleda. Kojim redoslijedom Ivo treba govoriti vrstu sladoleda, kako bi dobio sladoled prikazan na slici?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919" y="2722625"/>
            <a:ext cx="1057275" cy="25146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531476" y="2613031"/>
            <a:ext cx="805880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Čokolada, plavo nebo, jagoda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Jagoda, plavo nebo, čokolada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Čokolada, jagoda, plavo nebo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Jagoda, čokolada, plavo nebo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414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8013" y="270532"/>
            <a:ext cx="10344807" cy="486213"/>
          </a:xfrm>
        </p:spPr>
        <p:txBody>
          <a:bodyPr>
            <a:normAutofit fontScale="90000"/>
          </a:bodyPr>
          <a:lstStyle/>
          <a:p>
            <a:r>
              <a:rPr lang="hr-HR" sz="4000" dirty="0"/>
              <a:t>Slaganje trupaca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9903" y="851338"/>
            <a:ext cx="10943897" cy="7882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/>
              <a:t>Robot Alen sortira trupce. </a:t>
            </a:r>
            <a:r>
              <a:rPr lang="pl-PL" dirty="0"/>
              <a:t>Na žalost, zaboravili smo kako je točno programiran.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252" y="1340069"/>
            <a:ext cx="2651006" cy="286932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09903" y="1573813"/>
            <a:ext cx="88702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Alen uzima trupce različite dužine prema danim naredbama, postavlja ih na vrh rampe i pušta da se skotrljaju dolje. Taj postupak ponavlja dok ne postavi sve trupce na rampu.</a:t>
            </a:r>
          </a:p>
          <a:p>
            <a:endParaRPr lang="hr-HR" dirty="0"/>
          </a:p>
          <a:p>
            <a:r>
              <a:rPr lang="pl-PL" sz="2800" dirty="0"/>
              <a:t>Na kraju će dobiti sljedeći raspored trupaca na rampi: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409903" y="3666694"/>
            <a:ext cx="1154035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Kako je Alen programiran za postavljanje trupaca na rampu?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Uzmi najduži trupac.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Uzmi najkraći trupac.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Uzmi drugi najduži trupac. Kada ostane samo jedan trupac, uzmi njega.</a:t>
            </a:r>
            <a:br>
              <a:rPr lang="hr-HR" sz="2800" dirty="0"/>
            </a:br>
            <a:r>
              <a:rPr lang="hr-HR" sz="2800" dirty="0"/>
              <a:t>Uzmi drugi najkraći trupac. Kada ostane samo jedan trupac, uzmi njega.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914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261" y="5249917"/>
            <a:ext cx="6489763" cy="160808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965" y="3289574"/>
            <a:ext cx="8531328" cy="126666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950" y="175938"/>
            <a:ext cx="10155621" cy="470447"/>
          </a:xfrm>
        </p:spPr>
        <p:txBody>
          <a:bodyPr>
            <a:noAutofit/>
          </a:bodyPr>
          <a:lstStyle/>
          <a:p>
            <a:r>
              <a:rPr lang="hr-HR" sz="4000" dirty="0"/>
              <a:t>Stroj za izradu pečata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5592" y="644798"/>
            <a:ext cx="11380075" cy="2904031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Stroj za izradu pečata radi prema danim uputama. Papir crvene (red) boje treba se obojati prema sljedećem redoslijedu:</a:t>
            </a:r>
          </a:p>
          <a:p>
            <a:r>
              <a:rPr lang="hr-HR" dirty="0"/>
              <a:t>oboji donju polovicu plavom (</a:t>
            </a:r>
            <a:r>
              <a:rPr lang="hr-HR" dirty="0" err="1"/>
              <a:t>blue</a:t>
            </a:r>
            <a:r>
              <a:rPr lang="hr-HR" dirty="0"/>
              <a:t>) bojom</a:t>
            </a:r>
          </a:p>
          <a:p>
            <a:r>
              <a:rPr lang="hr-HR" dirty="0"/>
              <a:t>okreni papir za 180</a:t>
            </a:r>
            <a:r>
              <a:rPr lang="hr-HR" baseline="30000" dirty="0"/>
              <a:t>0</a:t>
            </a:r>
            <a:endParaRPr lang="hr-HR" dirty="0"/>
          </a:p>
          <a:p>
            <a:r>
              <a:rPr lang="hr-HR" dirty="0"/>
              <a:t>oboji donju polovicu zelenom (</a:t>
            </a:r>
            <a:r>
              <a:rPr lang="hr-HR" dirty="0" err="1"/>
              <a:t>green</a:t>
            </a:r>
            <a:r>
              <a:rPr lang="hr-HR" dirty="0"/>
              <a:t>) bojom</a:t>
            </a:r>
          </a:p>
          <a:p>
            <a:r>
              <a:rPr lang="hr-HR" dirty="0"/>
              <a:t>dodaj žuti (</a:t>
            </a:r>
            <a:r>
              <a:rPr lang="hr-HR" dirty="0" err="1"/>
              <a:t>yellow</a:t>
            </a:r>
            <a:r>
              <a:rPr lang="hr-HR" dirty="0"/>
              <a:t>) krug u gornji desni kut</a:t>
            </a:r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365231" y="4413013"/>
            <a:ext cx="114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No, kartice s uputama su se pomiješale, i stroj je prvo napravio 3. korak, zatim 1., pa 2. pa 4. Kako će izgledati list papira nakon bojanja?</a:t>
            </a:r>
          </a:p>
        </p:txBody>
      </p:sp>
    </p:spTree>
    <p:extLst>
      <p:ext uri="{BB962C8B-B14F-4D97-AF65-F5344CB8AC3E}">
        <p14:creationId xmlns:p14="http://schemas.microsoft.com/office/powerpoint/2010/main" val="2984177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5668" y="223235"/>
            <a:ext cx="10265979" cy="533509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Stvorenja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90903" y="960436"/>
            <a:ext cx="10515600" cy="867104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Marko je nacrtao 14 stvorenja i podijelio ih u 4 grupe. Po kojem su pravilu formirane te grupe?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903" y="2078319"/>
            <a:ext cx="5275700" cy="3479717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7049813" y="2031232"/>
            <a:ext cx="42566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Boja očiju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Boja obuće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Obliku stvorenja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Boji stvorenja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2844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23" y="114362"/>
            <a:ext cx="10313276" cy="871537"/>
          </a:xfrm>
        </p:spPr>
        <p:txBody>
          <a:bodyPr/>
          <a:lstStyle/>
          <a:p>
            <a:r>
              <a:rPr lang="hr-HR" dirty="0"/>
              <a:t>Šuma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90057" y="985899"/>
            <a:ext cx="10515600" cy="1056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Ivor je krenuo u šetnju šumom. Njegov put vodi do psa.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0" y="1544527"/>
            <a:ext cx="6656825" cy="273839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1120091" y="4841551"/>
            <a:ext cx="589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</a:rPr>
              <a:t>Koje drveće će Ivor vidjeti u šetnji i kojim redoslijedom?</a:t>
            </a:r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95" y="3761404"/>
            <a:ext cx="4988636" cy="29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4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950" y="191705"/>
            <a:ext cx="10202917" cy="501978"/>
          </a:xfrm>
        </p:spPr>
        <p:txBody>
          <a:bodyPr>
            <a:normAutofit fontScale="90000"/>
          </a:bodyPr>
          <a:lstStyle/>
          <a:p>
            <a:r>
              <a:rPr lang="hr-HR" sz="4000" b="1" dirty="0"/>
              <a:t>Super obitelj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5667" y="863927"/>
            <a:ext cx="11556125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Svi članovi obitelji imaju izraženi talent za neko područje. Kćeri nasljeđuju talent od majke, sinovi od očeva, a svaki član obitelji ima i neku dodatnu sposobnost koja nije naslijeđena. </a:t>
            </a:r>
            <a:br>
              <a:rPr lang="hr-HR" dirty="0"/>
            </a:br>
            <a:endParaRPr lang="hr-HR" dirty="0"/>
          </a:p>
          <a:p>
            <a:pPr marL="0" indent="0">
              <a:buNone/>
            </a:pPr>
            <a:r>
              <a:rPr lang="hr-HR" dirty="0"/>
              <a:t>Sljedeći prikaz pokazuje odnose u obitelji. </a:t>
            </a:r>
          </a:p>
          <a:p>
            <a:pPr marL="0" indent="0">
              <a:buNone/>
            </a:pPr>
            <a:r>
              <a:rPr lang="hr-HR" dirty="0"/>
              <a:t>Npr. majka Jana naslijedila je talent za plivanje od Bake Marije, ali ima i talent za programiranje. Lara od majke nasljeđuje talent za plivanje i programiranje, ali ima talent i za pisanje. 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629" y="3951066"/>
            <a:ext cx="7620163" cy="286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7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160339"/>
            <a:ext cx="10893425" cy="1530350"/>
          </a:xfrm>
        </p:spPr>
        <p:txBody>
          <a:bodyPr/>
          <a:lstStyle/>
          <a:p>
            <a:r>
              <a:rPr lang="hr-HR" sz="4000" b="1" dirty="0"/>
              <a:t>Kros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1056289"/>
            <a:ext cx="11392173" cy="51206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sz="3600" dirty="0"/>
              <a:t>3 dabra trče kros:</a:t>
            </a:r>
          </a:p>
          <a:p>
            <a:pPr marL="0" indent="0">
              <a:buNone/>
            </a:pPr>
            <a:r>
              <a:rPr lang="hr-HR" sz="3600" dirty="0"/>
              <a:t>Smeđi će dabar prestići jednog dabra trčeći uzbrdo</a:t>
            </a:r>
          </a:p>
          <a:p>
            <a:pPr marL="0" indent="0">
              <a:buNone/>
            </a:pPr>
            <a:r>
              <a:rPr lang="hr-HR" sz="3600" dirty="0" err="1"/>
              <a:t>Pinki</a:t>
            </a:r>
            <a:r>
              <a:rPr lang="hr-HR" sz="3600" dirty="0"/>
              <a:t> će dabar prestići jednog dabra trčeći nizbrdo</a:t>
            </a:r>
          </a:p>
          <a:p>
            <a:pPr marL="0" indent="0">
              <a:buNone/>
            </a:pPr>
            <a:r>
              <a:rPr lang="hr-HR" sz="3600" dirty="0"/>
              <a:t>Zeleni će dabar prestići jednog dabra prilikom prelaska preko kamenja</a:t>
            </a:r>
          </a:p>
          <a:p>
            <a:pPr marL="0" indent="0">
              <a:buNone/>
            </a:pPr>
            <a:r>
              <a:rPr lang="hr-HR" sz="3600" dirty="0"/>
              <a:t>Na slici je prikazano područje na kojem se trči kros: uzbrdica, kamenje, nizbrdica i još malo kamenja. </a:t>
            </a:r>
            <a:r>
              <a:rPr lang="hr-HR" sz="3600" dirty="0" err="1"/>
              <a:t>Pinki</a:t>
            </a:r>
            <a:r>
              <a:rPr lang="hr-HR" sz="3600" dirty="0"/>
              <a:t> je na poziciji broj jedan, a slijedi ga Smeđi i Zeleni dabar.</a:t>
            </a:r>
          </a:p>
          <a:p>
            <a:pPr marL="0" indent="0">
              <a:buNone/>
            </a:pPr>
            <a:r>
              <a:rPr lang="hr-HR" sz="3600" dirty="0"/>
              <a:t>Kojim redoslijedom će dabrovi završiti utrku?</a:t>
            </a:r>
            <a:br>
              <a:rPr lang="hr-HR" sz="3600" dirty="0"/>
            </a:br>
            <a:endParaRPr lang="hr-HR" sz="3600" dirty="0"/>
          </a:p>
          <a:p>
            <a:r>
              <a:rPr lang="hr-HR" sz="3600" dirty="0" err="1"/>
              <a:t>Pinki</a:t>
            </a:r>
            <a:r>
              <a:rPr lang="hr-HR" sz="3600" dirty="0"/>
              <a:t>, Smeđi, Zeleni</a:t>
            </a:r>
          </a:p>
          <a:p>
            <a:r>
              <a:rPr lang="hr-HR" sz="3600" dirty="0"/>
              <a:t>Smeđi, </a:t>
            </a:r>
            <a:r>
              <a:rPr lang="hr-HR" sz="3600" dirty="0" err="1"/>
              <a:t>Pinki</a:t>
            </a:r>
            <a:r>
              <a:rPr lang="hr-HR" sz="3600" dirty="0"/>
              <a:t>, Zeleni</a:t>
            </a:r>
          </a:p>
          <a:p>
            <a:r>
              <a:rPr lang="hr-HR" sz="3600" dirty="0"/>
              <a:t>Smeđi, Zeleni, </a:t>
            </a:r>
            <a:r>
              <a:rPr lang="hr-HR" sz="3600" dirty="0" err="1"/>
              <a:t>Pinki</a:t>
            </a:r>
            <a:endParaRPr lang="hr-HR" sz="3600" dirty="0"/>
          </a:p>
          <a:p>
            <a:r>
              <a:rPr lang="hr-HR" sz="3600" dirty="0"/>
              <a:t>Zeleni, </a:t>
            </a:r>
            <a:r>
              <a:rPr lang="hr-HR" sz="3600" dirty="0" err="1"/>
              <a:t>Pinki</a:t>
            </a:r>
            <a:r>
              <a:rPr lang="hr-HR" sz="3600" dirty="0"/>
              <a:t>, Smeđi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AutoShape 2" descr="data:image/png;base64,iVBORw0KGgoAAAANSUhEUgAAArEAAADTCAIAAAAZG9wCAAAgAElEQVR4nOzdd1iTab438HNdZ/ecd/fsTlFnLNh17F0TwN4Vdew6lhnHrtjFjgICAtI7oZcAgRR676F3CCSE9N4TakhRZ5z3D2Ydx4oOGsrvuT7/iClP7jzJ/c1d/+s3OOCAAw444IADjt9++y/v2koAAAAAgP9K4OgBAAAAACATAAAAAECfAJkAAAAAAL0gEwAAAABAnwCZAAAAAAC9IBMAAAAAQJ8AmQAAAAAAvSATAAAAAECfAJkAAAAAAL0gEwAAAABAnwCZIIGjx7F0oU1dPjUq7ypVQE1bUE1bUE1bQLXKr6YttLkLy9Qa/AwBAAD8RQS2Dt2i9qtt869WBdW0BdSoUA0dGLqmL/fF0DRhzV1BjR1BjR0hpE50i5rA1vX+F56tQ7eogxo7fGvbfGtUqPr20KbOaGoPnqUz+Ev+CIbMBHiWLq5v70cCR49j6SIp3f51bV7VSr/atrDmrnjGx9TWOJYOQ/v9SQkcfTRV7VIsdS8UPc7jPc7m+uXxgwsEQfkC31y+Wy7fpUDoVioLIXW+ePv7Io6uDWrsRNW3B9S3R5C733jfOLrGt6bNu1LpU6n0qlYFNnZEt6gxNM0LcXRtHy8pPEvXe5e+nCSBrY9t7Qlq7EA1tIc2dfa9/AEAYPCKo2s8yuQeRLFLLs8rlxeUL/DJ5TvnC9yLpb41qljaq9+E8QxtSFOXb7XKr1IZWKPyK5d5EsVeRaLfFUsCqhSB1SpUpdK/WhFQKvUoFLnk810LeO4FAu8ikV+pNLBGGVCt9K1U+lQp/eraY1t7DF4IfdH/mQBD16AaOjyqlB6VioD6dsyfy5rA1oU0dXqUK/wqFKhqhX+FPLBG4VEq96lRva0KjGdoA+raPUtlPiUSryKheyHfs0joWyzxK5f5Vii8KpXBjZ2v5INoqtqrWuVerggideJYOgJbH9LU5V4u9ymXB1Qr/CrkqGqld7kirKnzQRbfPYfTzO/u1v+q++W3l3Xpfq3ldvkW8Z3zBJ5l8mBS53sraSxD614u9ymT+RDFvkSRD1HkXyzxq5C5VihiXrog4pla7yqlUw7PO5/vWyBwKxB4EUWoMllAhRxVIQ+skAdWyAMq5H6VCq8KhUeFAlXf/sbKG03tcS6V+Vf95y5VcvdSmV9dG+5N50lg66Ooao8KhXeJ1Ico8iWK/IrF/uUyzwq5X20bhAMAwFCFZWrt80XOmew8sqKt51nvN7zm2XOOUhtTIXqcw/MolnqWyz0qFO4VCo9yuU+Fwq9c7kkUexUIUPn8yFJhOklO5ncLVXpJ2xOOTJvfooosFUYShaEFgugKYTWjQ6DUdWp/1T77Tdb5hCHpKaaq4mvEwUWCgHy+T6HArVDgTpR4VSmjB3wy6M9MEE1Ve1Uq3YkSL6LIp1joUyz0IYp8S6QupbIwcheerYtnaN1KZe4FQp8CfkSxEFcnSW9WxFWJ/PJ5bvl8d6LEp1pFYP/xgASOHk1VOxElLrn8iFJhBatD2vGkW/+rsvtZE787pV4WShT4FAp8iGLvEqlnuRxNVeOYWq9KpWuR2L1Q4F0osMrg+tW0ORdLXQtE3gX8kCIBvk6STVbGVIj88/lOOfyLMWTN0+evpIFXkkE1s8O/kO+cJ/CqVLztHSWwdSGkTuciiWMmJ7FOwpZqJe1PxG1PGjld6FKBcx7fkyhxLZH51LZFkrt9qlVWaWyuQvviKTgybSWjPY+izKMoC1qURS3KrGYFpkocRBT4EQVehUK3Emk09U9PHdbU5ZAndMzmxFWLCyjKwhZlXJXIN5frXiBwJ0o8K5UvkgGOqQ1u7HQpk7kUiT3yeRkkOUemFbc9aRX1ZJLk/kV8twKBR7HEvUwW1NABfSUAgKGEwNaHN3XeJ9AU3U9f/4bXPvuNq9Il1klRhXw/osCnWOBfJAglCpLqpM387g7NL++oHfpI8/Q5v02f2CBzzuE5F4lDSJ0GL5N3+OBM0Nsl41vb5lWjiiR3v/h7aFOnY4HII5+Pr5XSpBr1k+fqJ8/ZMm1Go9ynkP+4QOhWJrPPE7vlcKuZHa//KOcpdBHFfLc8vmOhJILcjWVqvatV9kTJwxyBTz6vSdj9tuLu0PxCEaoTa6Ve+bxH+ULrHIFDJieFJJd0PtE8fZ7WKL+fwnLL4VQwO3r+XPd36X7NbVKkk2R9eVM7tb+UM9o98/l2eULnMrlHtcqnts27ps25ROZdLguslqOq5D5EcWixQNSu1z579e5tPb+kk+QBhXy/YhGqROpLFOFrpX28nrTPfqNJetyyuY+LJS+6vuIZ2jvJ7KhSYbv2l1duzJJpI0sE7nl8n3KZb6ncr0zuXSbzIop8iYL0JoWy+9lrj/+cKdMQaiQBRQLfYpFvucy3Qu5bIXcqlkZS1C9HNAAAGHSwTK1NtqCC1v7Xa/e/iN+miywV2ucIIl6qOgeaD8gEeLYulNTpVCD2IoqDSiW+JSK3QpFHuQLL1IY3dznmCWIqJVyV7o0Val6LyruAfzqkqUnQ/XqV+VLlp/Er5FtncO9l8dzz+A5ZbNtkhrjjSV+KW9z5JKxMeCueWsPufPHTX/P0eRpJrlC/IR5+BJpUE1ctCSgRocokgaUSVKkEVSyMq5YkN0hTGqX1nM6u17LOyzRPnwtVulpWB1nQ/e7Gidc1C9SBJSLPYokbUfqoSHInS7DHsyqzWS7uePJ6eWqf/cZT6hLrpbgKCb5Kmtggq+N1denedW66X37r1v9KEanTSHJcjRRXI/Ut5Nvn8B+XygIbOtAt6ji6FvIBAGDQwdB6zqEpKvWrP4cMQtTxJKJM/ChPhP2o8XCfQV8zAZ6tC2rosM/kostFhVSVQKnnK3W5FNXjLK5jgdilSBJWLFS+s9B5Kn1ilVjUrn93kXXqfo0tF+33q6WJe4Rt+lp2R9+LW9z5pJnf/cYGon7UoflF3vlUqNKL2vSvN3h8OgypJqtJEVcpCauQuOfz78e3eGezUutln+gcOrS/pDbKg8vEoWXSoDKpd6nUtVASWN8OyQAAMCjgWbrAunbbHEFchfizfVG/F0Xc41Uo8KlWGbx83qivmQBD01imsHOaFS//Ku158ryR322TxLiLp1Ux3t8y87YWglfIu586pzA63/e7djhr7/mFJ9c2cLtKGW3qJx/W5PBBVOpnTImmlt2ZS1URaqQPUtnoFrXBr1oAAHibOJrGvkj8OF/kQRQFlYhjKsWqngHRSNCr58nz5AaFXa7Q4AX1Rn3KBAS2PozUaZ1Ae71SVz95Xs5ojykVStr71MLfF91PfiXxuvvxAUG/0P7yG6FW4pQv/qCZmQAA8NlEkrttsnjh5eLkOllWs4Iq7vnQjtrPIKNZYZcjMHhZvVGfMgGWqXXIF+WTlW98eV36X5XqZ/37a7Xn6fP2nn4Y8An6VwFZ6VEsg+4DAMDAdAHPiK+RfNLRA1SRmsLv5il06o/tt00jKR5m8w1eVm/Up0yAoWuu4+hQSQ9zFIHaKoWJGfDzawEAw5aZd53sUw4pY8s1vvn8gGJxcJnEr1gYUyZOqJcyxJq+P4JS/SyuWupYKDZ4Wb1RnzJBHE1zO77V4HUSMCAyX+2YyXUpleGh4wAAMFDtD2pky3V9HLv2obp0v3rlcFyLpcGNnQF17Y9LZV6lMq9ymVuBwC+fH18rFSjfMPPuZdKup/g6mUOuIHygTkfsWyagax4k0AxeLQFDEbY/sUlmupTK37hCIgAADBAuJTKPbM6nmI3V1vMsvERomy2I+XNbKZap86ltcy2WepbJ3PP5QYX8klZVz58707XPngvb9RmNct98vlOBENXQYfCCeps+ZYJ4usYmEdoJhiml+pltCsOxSAJLHAIABjg8S2edxffO57a9c0hBz5PnPIUun6yMrhDFVYpr2B3vWF1G8/R5JavDM5f7KFcY9faV3LBMrW9tm3eZ3Ico9szhxtdIqhkdOU1ydJnAv4DvWiDwLpH6VysjKQO0haBXX/sOLLGQCYYdzdPnpbQ2hwy2Xb4ojjHcN0TA9i4RXSq3zBPdyuRbpHJupHDupHDuJ3NsU7j2qVy7dK5dJu9ROu9BCvdWGte1TI55bWMVAMCnhqaqXYul1hkc7xxuSr20mtFO4nQ1sDtzmxRxVaJgIt83l+eUw/UoFPqXyYJqlIFVSpdCoVM2J7JMWNSiYoh7xCq9WKXnK3T17E5stdgth/M4T+BeJoumvn9pVwJbH0VRe1cofCsVfiXSgAo5qlrpX630HyTbIPVtjCFNcxFDfe9CeGAwaut5RhP2NLI7m7ldfIWuW/9rt+5XuqgHWyN+nMFyyxd6ViiG7Q5JOKbWo0JxPYV9P5Ftm8X1LxYl1ikymlUFtI5KXlcVt6ua213L7Wrgdjfyuhv43Q0CdSO/u47XXczoxFbLbFLZ15JZoU1dMFMDgM8Jy9R61agCqlWB1QrfEqlPscS3RIoqlwfXKIPr2lA1Kt8aVTCpM7a1h8DW4Vm6sOYu3xpVQJXSt1TqXihyLRC6FQhdC4TexRJUtcKvWhnW1PWhPafxDC26RY2haQbXGKw+ZQIcU+tUKMZVigxegX026ifPa9gdUSX8Jt4btkwcGkTtekyl2DqN5Zwv9C6WeBaJHXIFtlkcuyyOS57Av1LhX6OKonQPrgv6Q6GpPddT2HcJjMc57Mc5HPt01o14hk2hBMvU2uaKbmLpqBJhObuTJFCTxT1spU7R9bRD88t75yD1PH0u7XzSLFIXMzrs01j3sgWvb8YKAPjU4hlaNFUd1aKO6q2e31mv41i6mNaesOau4KbOkKbOkKbOqBb1cOsz7es6hpHk7ht4eh2vy+A12eeh6H6aVC+3Sec9yhU8TGP5ZHNyycpPvWry59Qq7vHN5znkiwIbOsLJ3b0fm9DmrsDGjqDGjghyd/xAXY77Q8XSNFa5wus4xgMCywLLuERg2heIA+s7Qhq7rqVy7yUyClrbyUI1XdZDl2tapT0kvhpdKrZLY+MqJWSRWtCu/ytrnvQ8eU6XadBlost4xis7WwIAwEDT5/0OWDr/2jYLPN0/n4suE3pksnyzOMWtqjd+D2qf/YavFofkc8taVCl10uACtk8m3b+And+sVHQ/0xq6Onwjtf7XVlFPBfP37RW4Kl1srTyoviOS0h1K6gypb3cvllgmMz1zOGSRWvvswyoJlfpZAVnpk892z2C7p7Edk1l2SUyHJKZrKts1jeWXyyloUXZqP1NrhPbZbw38bocsjgNREjMY+rf+ivCmrgcpnNhKCVnUQ5dpqVINSajOJCmDi0WBRGEupa1V0vPK2CLtL7/Jup4yFdp+jIDy7qcRxQKHPOGQSVoAgCHpQ/ZFZOlCmzpRNarAmrbIps7A2jbrDG5YseCVFaPYMm1oTktQsntuyWVi5e3ahrNM+hYuayWTsTmv8mJASlBASqVXJk3Yrtc++w1dyGeIewZCSlCon4UV8y9FNzMlGt0vv9Fkmoga2YuGJgJbh6Fpwpu7vCoUt5OYsRUiaWefll4m89WWeNo1At2jWBpG6ohq7opq7ops6opo6opo6ur9Z1hjh0OuwDObw1W8Z25r30k6n7jmsO/j6JcJ9FuJ9AcJTPsEpnMqyzWdaZtIt05meVcoMEN9lACOqbuRyAorESjUz17MV9Y++61d84uk84m480mn7tdPNI/5jbFgt0dV5ECdlAwAAAkflAl64Vm63qEWeJYugtztUCi+jqNZ4+n2yUz7ZKZNfGMAOqIq54iUOb9TNK1DNL1bMkUnN9IrxurkRh2iqWLOHBFnaV3jHs/0CmXPM4ZEcz6SlFgn/QxfymyJlinRvK0OoMu1l2KprqUyCzz9IZ5ujWe8cY8KLFMXSem2zuY7prGokp53P2N6nexyPC2M1BlO7o6ja9420IzA1sW09jwqEN9LpBNbVV26X1Xdz8i87lpGx0ds+qB59pwkUJ+JJPtWKSObu8LIXRHkrkhyN5rcHU3pjqZ0R5G7olvUuGHQSYamqhOa2rjvW0Xks7kV0RwDO0gBAAawD84ELyOw9XEMLbpFHd2ijqGq41raS8viJEWbexjT9PJxesXYt+mRTojJuuKb2SztfMJr03uk0u9gyJ3av7R2srzraVK9NKSEX8/pemWKhObp8/Ai/lU8/Wgk2TmF0fPk1VZ6effTwAK+ZY4Qx9SiqeqYFnVMi/odP6MxdI1XpfJyfGtqnaxd8+bTTquTXcEz+r6LYDxDG1jfbp3Dv4inXUlkWGfxHfJE5hhqepOi56X+7J6nzxvZXfgqcWy5sIyiEqr0L3dkaJ49z2tW/hxJDiN1wvpCkZTuUl7Pp5gv09bzSz5F5ZTBsk9k2OHpDwm0yCI+S/au9U21z56bOpeHNncZvFgAAOBt/lImeFkiR1fWXKwsP6Jv/e7dgaBXh3hKQ+NulwQ7z/isx9FFVhG21mi0JzbKKTYlvg8THJTdzwRK3YsYUcPqeJDEdCySoGraLFLYV2Mp7tnstDppao3ELYd9CU2xyxNGtajRVLVvpeIsmuKdxaLwutX6X5XdTzPr5RbxLQ9yBB/U14tj6aIo6lsZvGuxLbhysbTzyYsWiC7drwG5nEs4evQH9tYT2Lo4hia6tSeG1oOha+IZ2hBS5wUsLa9V1Zts8poV9+Jb76dyfCqUAdWqxwWSSwnMy9HUG7Etj9Ppj9PoN2JbriUxo6nwY1SfwNFj6Bq7DG4+5c17d30c7bPn1ayOq7GU+1l8NKUb09qDae2JbVWjalRXCcxbBFod/83jcMuobbY5gmE7qxMAMCj0WybIb20VVNzUk2bpZe8PBL00svHtosntou86RDPaRVPahNPaRdNkvDn4gsu3o8oDCrjhRTyX1BbbmFSbOFtbjJcdptw7m42vEHml0xwi4m2D/a6FF9+Jo16LabFIZPnVteGYOjxbF8fQxtE0wQ0dLsUyj1J5WGNnbGvPi/kkeJYOQ9ME17ffSuWcim05i6U5FohjWz9ywkk8QxvTqnYiSs0xrdfQLXdxtDsxLT9FkF2I0n5Zr4bA1ntXqy7FtT5IbL0U1WyZyg1v6opnaPEsHZ6lwzK1cXQNhqaJo2mwDA2WoYmjaeJgFNuL0uPoXUtkZyOas5vk/bJfqvbZbxXMDgssLbypK/7PFwyerYujawLrOy5haOhiobzrT+MTm7jdJyKaw5qgkQAAMKC9IRMQ+dRuxRqNwrhXj8KkQ/69QnaYJ73SInaoEabn87iv3CWF1dFcG6qrXvhEPL6PgeDdPQttwlnsVjM21UzCQXSKp3ZKJnZKJrUJZ7Fp6+rrDrJb13YxZggrfyhoIGIZWixDi2VqCX+eRk9g63srzjf24hPYeixTG8/QxjO1f72NHc/SxfeeBkOLZWh76+z+eod+H97Y1BVD7cExtQRDXzGDC56li6J0n8a0ovJ5fRwW+g4tkh7bdHZwQ8fbh4bo4+mae7mC87EtCVVSRddTvkLnlcM+FdsSTOqElYsAAAPcGzJBHo8jkF0QyU7/x6k2+b4uxZYnypnP2/72a9vff1H9X49yAUtiVcyvSeRoEzj6YkqNouqnJ4ypfz0QvKCTj9PJx+kV4177o5FOPk4vmNBRv7WalGnwEgQDH5aptcoTnQmnWKBb7sZRb2Kot6Op1yJbzoVTToWTz4STb6JbrsRQHLJYNfT2twUCQZveO5d7J0fw3liGZ+uwTK1TkeRULPVEPM23tm24LXsCABik3tZ3oHtdIkeXyu0sETRQxP4K+d5nqm9+Vf2LJzVP47Q31sfoa+bqZUb9mAneQzxe3bC6viHB4CUIhozghs7LiaztfvXm4U0JlWJp+9MXXQZUac8VLPVmFt/gJwkAAJ/OR44nSOTosrm8JlFUvRCfRReyah89aZ7++QJBbyZohEwAPgkcS+dQJD0UST4Z3HQjssU8nPxzbGtIY6fBTwwAAD6pfhhjmE8li2rOP6FPgUwAAAAADF79kAmKWhrkdT8/YU+GTAAAAAAMXv2SCRpltcc/dyYQTuhuWF/bkPTymSRytMmcrmROdxJHk8AZ7iv2AAAAAB+kf/oOxLXnnzA+b98Bf2Jb/feVpJyXzySbx2kQYppEMZXCglxeSyaXl8aVpHA7eidHAAAAAOAd+iETZNH5rFrbJ5TPO8aQNUla+zORUvvymRTxSySynVrlZJ1ynF45oUuxTiA9ThEHEAWV2TxmOlecwoVFYwAAAIA364dMkMLuaqqP0tXO7/sKhn/dk5bpvOoH2QzRy2eSzFVncBVFfGq1IJ0i9hBKzTsUSI1yuk5l1K1Yx5edaxDhoM0AAAAAeKP+Wdu4rLm4o2rXE86kz5QJZON0jfMpVaik91XwyVx1Mb+RJEKJZKc7FMs65OuTOB+2BwEAAAAwTPRPJsiiCxjVTjrS3M/UVMCf0FFvVk3K+KCTTOO2E/lkGHsIAAAAvFH/ZIJEjq68ubC9cvcT5hS9/BMHAvlYfet0QdX1PBrD4MUHAAAADBkfnwmSOV3pXNmLf6Yz5ZQaVE+NiV4w4dNmAtF4db1JU004jAwAAAAA+tHHZIJkTlcej1wnjG4W+6dzFS/+ntdK51Y+0DYs0ov6YXfEtzQSjNPTpksqzxa1NBi87AAAAIChpO+ZQJfK7cjhMYv5xEZRkER2VK1czJOez+P90YCfyNEVU6rFFZe0pIV64aeJBfwJXbVrSXUx0EgAAAAA9K83Z4IUblcGV5bDY+Xx64n8snJBTq0whiJ2E0jPt8vXdSuWSWV7yWLPXB7tlTsmcrQl5ApRxWVN42I9f4Je3q9DDkVGGtIiTqV1Do1t8IIDAAAAhphXM0ESp6dWGEERuzIlDwTS82LZbqV8W6fcrFth3KZYIZEdYEpu1gpxuby31spJHG0xpYZbaamuXaFnTdFL+ykWiI105LmSivPFlBqDlxoAAAAw9LyaCVK4aoV8g0q+VibfI5L9yJWeZkhut4i96kSxJYKibJ4osQ9z+RI5ujwajVrt31a5R0eeo+dP/KsNBqLx2uZ5soqTFU2FL59ALq+lQpCVy6MncTQGL0oAAABgUHtD30GpILOEX1rAp2fxpCnc7o9+6DSmooqUza2611W7Qd8yU8+b+DGrF8jG6dmTNA3LhJXXypqLX677Ezm6GiFOKd8ukJ6pFiamc8UGL00AAABg8Oqf9QneJpGjy6Gx6uvx3Kq7HbU7dKR5etpUPW+iXmr0/jQgHadnT9I3z+6o2k6rdi+kNr3SRJHI0eXxyC3ixyr5pnbFGobkbomAmMJtN3iZAgAAAIPRp80EvRI52hwau4qURa32EdRca6/dqa1fpG/+Tt86Vc+epOdN0gsn/IE7Sc+YrKdM19UvVNXsZ1XbVZEyMxjStz14KrejVEBkSm53KpYr5GZksUcujwZdCQAAAMCH+hyZ4IVUdmdeK62yKZ9Ui2bUugpqLCS1x9rq9nbVb+2q39JVv6Wrfquqbr+o5jSn5mFzbXh5MzGLIezLI2dwRdXCBIH0VJcCIZIdqxKmpHJVBi9cAAAAYBD5rJnghUSOLp2lzGulF1FqypqLq0g5L5SRSwpbGrMZwg/9rZ/I0ebyWptEfm3y9e3y1VTx4ywery8jIgEAAACQYKhM8OmkcDtKBQV8qblauZAnPVfAIydCPwIAAADQB588E6Rz5SnczvfeLImjSeV2vf73ZE5XHq8ln0f5kF/8ulwenSJ2USsWSGSHs3ls2AsRAAAAeK9PmwkK+M0sya1aISGV2/GOmyVxe3hS8wZRxOv/lcnjMyXWMtkOitj19WUT3yGNK2sQhbGktzN5PIOXMgAAADDwfcJMkM1js6VXuxRLqoX4ZI76HbdM5Gi7FOs6FKtf/68UbnulIF0s+0mtXCSWHagWJr/7oV6Wym3L4nGS+nx7AAAAYDj7VJkgl8dgSW90KxdSxY4ZXNF7b98i9nqm+rKQ3/r6fyVzuvJ4lEZRqFK+rVOBIIu9M17aoxkAAAAA/aL/M0EiR0fkVwukJ9XKea1iu0wevy9DAfJ49Odtf6OK3d92gxRue4mAyJed7VEuoEuss6BHAAAAAOhX/ZwJ0rjKehFaJd/QpTAli736GAgSOPokTo9auVwh3/vu2+TxKUzJPbViEV3yIIvHN3jxAQAAAENGv2WCFG5nuSBfID2uUc6Uy3dXCRPTuPIPGfCvY0tv6pQTkrk977hZIkebzePQJTY9yvmt4kcZXLnBSxAAAAAYGj4+EyRxNBlcZTZPROQ3NItQUtnBHuX0TgWCKnbO55OT+zD/8BX1QsIz1b+L+LR33yyRo8vmsdhSC41yfpMY9Vd2aQIAAADACx+fCQr4JLn8gFo5S6OcplNOaVesaxG7FPLr0riKj1s9sETQ+Ivqn3XCzPfeMpGjzeORhbJjXYolVcIkgxciAAAAMAR8fCbI4vHJotBWsXuTCF0iKM/isVO5qkSO9qMfMJ/P/kX1jyYhpi83TuRoygRFSvlWqWx/Ib/e4OUIAAAADHYfnwkSOdoUbkcKty2Z2/VXosALeTzur6p/NAtj+nj7JI6aJApWKxdQxU6psEUyAAAA8NcMoP0OSvj1v6j+WS9M6/tdMrkSrtS8W7Gk4kPuBQAAAIDXDaBM0CJ2e6b6dw6vT5sj/4euTFDUpljPkVpk8QQGfwkAAADA4DWAMkEaR1UnTP/Q/YqSuWqGxKpHsaxSkGLwlwAAAAAMXgMoEyRw9B83YYHIL1fK17EklplcicFfAgAAADBIDaxM8HGSuWqO1LxDblwiKDD4yQAAAACD1FDIBAkcfS6Pl8MTJHE0Bj8TAAAAYJAaIpkAAAAAAH8RZAIAAAAA6BMgEwAAAACgF2QCAMCgR2CqDX4OAAwBkAkAAIMYrkWJJwmis4tjK6iYOm5coziOJI5vkmDq+XE1LDxJgCXLEtgfM8kZgGEIMgEAYCAisLVoqjKwgRPYwEG3yPGs12YVsXriGvhoTHRquCfa/qrnpf2O10/Y3dYZI5gAACAASURBVL7sav/A38vF2/5OkJU5IcglEh2OrWMTGF0Gf0UADHyQCQAAA0ssrT2ogeNb2XQCE7LN48aPKNtLmBDPChL2Px0E2CYxoZ6dXEv1dbZJ9LVVKhRKpVLE50Y/unp9/bRwu6vZMah6YqaIz1HI5eTqYmyoZ3xBOa5ZksDWvvJEkRQpltH9+jngmGoC+61buxFYmthqJrqkOa5BSHg9rAAwaEEmAAAMFNGtqoBamkNujkVcwA200zzLnXfDHhHLCu+E2a9zuWyTT8TQ2mPKyBhsfHZcUE1+SkqQs+/l/UqlUqlUSiXi0uSYSPtrNGqLVCpVvnRwaJQ8QhQuAY+toGCbZQkcHY6pRpOFDnm5l+NDbXJyvKsofrU0VAM7sJHnX8d0K29wLizxrWwMbxK8kgxwLcq4el5YeqHt5WP3j2xABXijc8tiq5l4WqfBSw+Avw4yAQDA8OLoHf61NJvMtGtot8BMNJVNUygVdzCulpGPUwrS6uvrjvveNnn4kwUh7rG1ObmmRCGXKxSKxpKc4sSo3zOBWFSRnSgUCKQSiUKuUP75UMhlrY1VmABnL18fdBkFVdXsmoELyYm1xXr+6Gux7rE50uHsJs87ewPt96EebnU5dz3CzgrjdjchyreGimnkR1e0xhLrMMS66ISkkECfx2e+v7NltsvpHeloVPDDKwEejhGJqeiiekwtB0dRQMsBGLwgEwAAPhMCWxtJljoVV9sWlvrVtMa2qmJaVQG1NP+qJq/i0rvYQM/U0CYG+UVFTmfTzFF3jnlcyi3Jq6urtgx3XGN14LTbhfLmyjpaE7GhPJoQVtZcwxVwlO87ZBIxi9qUGPT47qHlN6wv3Ij2SqvKUygUSqWSyWXeQDuOu7Zune3RyyFW7qmhOdX5IrFIqVTiyjKvYXxt/BwiQvxwPrYJfvZ52LCiRHRpKubx8c052PBmEqmxtqYgCRPpdCfQ4XYIyicsOiYsOSuqsA7bJIGxjWDQgUwAAPgcMPROR2LlOUzwasfTRtc2rnK5cjou7Gx8+LlIV+ekEAwxicxs6a2kXz5QyYHH3C9mErObSaRmEik+Czfx+sazqFuBWTEWobamVvvPBln6pQRn1RSweCylUimXSbn0FiGP/crjsOktyTG+Pq7XA0Mf3UbdO+J9JaE0/cXTpZRl7HY5G52FE/D5r5xDdlXuncfmaQUJQrHwj84IOtXmwIra8pLes+pVV1GWjY3AeNoGWJ71fWjhF+AbmlYQRxJBMgCDCGQCAMAnF0trt8rKOhP66Fzwfa/0yO0uZ748s3Ts8UXjTy7+yetyBblGrpD3VrdiPpdLp0iEgt5/5lblJuUl1tZW19XVlFWWRGfEm9j8cDnUiswgJ5ekjbm86l6E48WAe+b+tx1wPuSmmiJCJMb5Vm4sqq4ok8dolctlPAmnmUvKrMgIJQQmFiVQWVSekGcV5+aTESmX//6k3inBXviA6oZqAV/wei4h05tRqSHZVXkNrY1KpVIhlzeW5rmb7yU11L+cCV4g1dUWJMcHW110MD/w2P2Re36eH4kaQ1e+Y9AiAAMEZAIAwCeEZ2vDmgUPsnP3eFwpri9uYbZIpRJsZuyua2bXrY4dv7Rt5+lVd61OZGGCCnDhhfiIvLigspTY+sI0JqWBxqQSG8uTC1OSijIS85Ox2VibaGf3lGC++PfEcNDtvEeoQ0EqHuVjs+7MigD7Cx7nvr+2blqs6wOMy92saL+s1JDwXBfrjHu34+xyawsVCrlSqRSKBGllWcWN5S9q/SpyDZXZKpFIXqSE1w9CScqlkPsZVXmlafF4n4d5+Kg3BoIXGqorE1Cudw6b7L62elv09eOZgZal2V4NzTF0JQFaDsBABZkAAND/CGxdYD3TqbjKvajIJTfVPiUqICNSKhaxWkiVuUkYzwcFhHB6U21ldmK0083b2+ff34sMunsKbX81Ndi1sTSvOptQkoSOjfEKTQ2PzIrBEJMzqnLLGssYHHpviwKT0liRSQgPtLO2PZke5ZcU6BTndT/e3TI/LvDhD6tI9XU1pcSkME8fh9M3nHYcsV59y/ZERU4ii0KSiIR0Bo3GaJXJZG+r/t94SKSSJZY79zqfvnltd1oUqqmh4d2ZoJlEqq8qD3t49cc90xZYzR/li5yMMlsTe+XnTNSDstyAJlo8E5ZMAAMOZAIAQD/DMrussnNu48I8s/HheXE5dUU0RktrQ2V9YXojMTMPExjtcI1Oqu6ta+sKM1C3juH8HOkUkkwq+aPFvrokAe1VlBJNrSuXikUvV89VOUk4j/vJAQ7ZaN/Gkhweg9q7RIFEJCjEBkfYXn6pVq7IxUdhve2jH9+Oc7VMQjllRPoUpWIZVMoHBYIqcg22KPlBhMOtENuV9/dW1VS9NxD0ykvEOD344XtX5LwoxLRQhFEg8ls/4xnBu7dg75rnop1qqmLoKgIHmg3AQAGZAADQbzD0NofqimOZqIXu+y9gLNLJyfn0nNLWosrcxCJcaE1esoBFo5FqMsPdWmpLX9T9JcmxtOZGsUj0Sk0s4nPqCtLKUmMKcWFMSqNCLusNBA5H1yajnAQc5iu35zJaQ+6dKM5IfGMff0V+VnKod6jNpYBbxxMDnOjN9crXhg688VDIFdhcvF9iWFV1RWllian1wZCE0CZSY21DZXV9eVld0StKavMLarKyqlMJFfHBxX4WGeZm+LXLcYjlOAQiDjEPjZgaihgbgDTyX7Ms6tThNO8H5flRrVJIBmAggEwAAOgHWFa3fVXpoVTPJVEnv/VDzgo13UnY/mPGgZPphx+Gn0oLc6XWliuVSrlM1tJYW5WX+vpQvrcdDcQs70v7Qh+cSy0Oy00Je3R0jd/1wyI+90/VtkLBZ9FyY1GoOycb62rf8cO9uqQQH+DsenYXztOaQ2/pywnwuNzK6vImUmNdY1VCBe5K7I2jEYedCh7Z5t23zrt7L+f6K+5kX72eZW6eceqntEPbEjeuwCF7A8ELpljE4ljEzAjExCDkt77Gc0J/2JPsZFmWE0mVQDIAhgWZAADwV7nU1h3N8FsUcXy0n/G0UMQCNMIUi1iOQ6yMRxwJXB6JtmptqFQqlXK5nMfl0VpbhULhe2vi3oNUlk9Mik4KdnM7t/vmRZPbe+c7Hd/cXFmkeGkwoJjPLU2LTwpwxHk9LErFvbc9n1RXG+1iaX94dVEiWvGWQYUyhZQmaC5hFiVRsIFlng4Fto8KHlrn3T2Z/tPh1H2rcMavVPMfBxGHmBeFmBKC+MYPMTv04PcJdvdKs2JoCoO/oWDYgkwAAPh4wc0s81y0SbT5aL/lU0OQL9JAr9XxyGvh24sbUkUyvkKhEPAF1JYWOo0mf22dwTceYpGoMi+tLDe1rqYsKdjF+9J+tOONmvy0l4cd5MeHZEX7JwY6p4T5VBHz+9jNX5KdirI85xV4JbTaJ6ohKI4UiW1CvxDVEORR5XyfeONc7smDaTu3Ja5d0R8J4G2M4xELohFTe5NByMGdiY9sKgpxrB6Dv7lgGIJMAAD4GHi25mFF4Vac5cSAjZOCkPOiECbYV2u7lTjkbvyGK/nnHMptIusC0+qTyhoKG2hVrYJmpogqkHBfxxbT6zhV2a1puOaYwEov+wKrB3l3AwNuYr2sqnOTBRzmK50OGWj/rPjwquK+poFmEqmhsSa/Jtst0epwzNathNXbk9btTt6yJ8Xshe1J61fjTT5dCHhHMpgWihjpi5gXdvRIqpdHXR0saQA+M8gEAIAPFkxm/ZwZOD/sx/Go5TMjEMvi3lPhrcIb70jaeCzt8JXsczcKLt0svHyn6PqD4juvu0e8cSnv7E+ZP+xL3bEtcd1qvPFyHGK3F+J08A73YtvI+kB8MyazNb2KVUzlN1I4jenluPTKhISK+NhydExZVFhJYEhJgF+Rm3eRs3O+7eP8h875th6Fjr5Fbp6FTo/zH9rm3b+Vc90849SuJLNVn73i70symI9GTA5GjPZdaYI+dyEvOqpVavC3GwwfkAkAAB/mUXX5Vtz98QEbpoQgF0b/qbPgk9qYsPL75E3703YezfzhXM7P1wrMr+aeP5F25ETakR9TD/6Qsvdgyt69yTv2JG3fkbhpW8L6TYRVGwkrNxFWbU1YuyNxo1nCuo2ElWvwpgav+N8LGYeYG4WYEIicjNq2BXfftqIIz4Z9lcDnAJkAANBX8cxOi0L80shTEwJXzY5EIN/XPAD+iqUYxKwIxNgA0wXhP57IRIVSeAa/AMCQB5kAANAnES2CnzP8vwvaPSnIZEH0G0YPgH5nikUsjEZMDTGeGLBpffwtO2gwAJ8YZAIAwPv5NJB3JdhNRG2aFopcivl8/QVgOQ6BiEPMiUSMRy1fGP7TuZyIaJisCD4ZyAQAgPdwrqnZEHdrfMDameEIZLzh68hhyBSLWBSDmBpiMhlltp1g41VPgo2UwKcAmQAA8C52FURTtPkE1Oo5kQhjCAQGjAU4BCIOMTsSYRSw2hh9/l5JJh7WMAD9DTIBAOCt7CqLkVFnxqNWzEPDAIIBwQSLWBCNmBS0fFbI/tNZwdCPAPoXZAIAwJvZV5Ygo85MDFyxEEYUDiSmWMTSWMS0EOMJAZt3JdgHNTMNfqmAIQMyAQDgDR5VlSEjT08MXL4wBkYUDkTIeMSsCMQ4/zVrYq8+rq40+AUDhgbIBACAVzlUlSMiT0+AQDCwmWAR89AII9SKJZEnH5Tl4lkwTRH8VZAJAAB/4lZXvzL64niU6SIIBANe73yECUGms0MO3ChMwDK7DX79gEENMgEA4A/+pNat2LtGvYHA0BUe6AtTHGIpBjE52HhKgJl5TiSG3m7wqwgMXpAJAAC/C28RHkpxHetvOh8NgWCQQcQhpoYgjfzWH8/wj2qVGfxaAoMUZAIAgD6Bo0e3yo5n+I/2N52PNnwNBz6CcTxiehjyG5+Vh1M9Iqlig19RYDCCTAAA0GPoqvM5Ed/4GUMgGNRMsYjvwpBfeRnvS3IKowgMfl2BQQcyAQDDXSxdZZ4TNcoXCYFgCDDFImaEI772Rh5IegyxAHwoyAQADGvxzK4bxKQRPsjZkYavz0B/mRmO+NobeTDZJYzCJ3BgZwTQV5AJABi2dHGMjtvE1G99TSAQDD0zwxFf+yAPpbiGQiwAfQaZAIDhSRdDU17Ji4FAMIT1diIcSnELaxFALAB9AZkAgGFIF0NTXM6Lhi6DIW96GPIrb+TJrJDIVhnEAvBekAkAGF4IHF1Uq/RyXgwEguHAFIuYFooc6W1inheNpikSIBaAd4JMAMAwQuDoIqiin9N9IBAMH6ZYxNQQ5FjfVdcKcbH0NoNfhGAgg0wAwHBB4OhCKTwIBMOQCRYxOQQ5OWCzZWlWHLPT4JciGLAgEwAwXASTubsJDyEQDE8mWMSEIOTskL12lcVYltrgVyMYmCATADAs+DfRdxEejvSFQDB8IeMR4wORSyJ/dqurx7NhY2XwBpAJABj6/Jpoq2OvjvJFzo0yfM0EDGgpBjE2ALk+9gqqiUFgw3hD8CrIBAAMce71DatjrsDSxaDX4hjEaH/kvkSHcKoIpiGAV0AmAGAoc6urXxrx87d+EAjAHxZEI0b5Io9n+Mcy2g1+iYIBBTIBAEOVzr6qZGnE8TH+xotjDF8PgQFlTiRitN/yq4U4HIw3BC+BTADAkKSzrSTODt43DgWBALzZjHDkpIBN90uzCGytoS9XMFBAJgBg6NE9rCiYE3LACGW8FGP4ugcMTL1LHM4K3vO4phIGFoBekAkAGFLwbI11ed680B/GB5pAIADvZoJFTApGmqDP+JOoBr90wUAAmQCAoQPP1twiJs8LPTg5GAIB6BNkPGJCoPFW3L3wFqHBL2BgcJAJABgi8GzNzaKkGUG7JwcbI+IMX9mAwWIpBjEeZbo/2TmGpjT4ZQwMCzIBAEOD7kZR0oygPZODjZdBIAAfaFE0YgJq1c8Z/vHMLkNfycCQIBMAMATo7pdmzQk5MAUCAfgopjjEfDRiSuDGS3mxMDtxOINMAMDgRuDoLEszF4YfnRJsugzGEICPZYpFzI00nh265yYxCWYnDluQCQAY3GwriEsjTkwKMl0SizA1dL0CBjUTLGJWhMnC8CPWZbkwO3F4gkwAwCDmWF2+PPrClOCVi2MgEIB+gIxHzAhbjow65VBVYvDLG3x+AyIToBulMY0Sg58GAIOLZ33D+jiLyUGrFkYjTLGGr07A0LAsDjE9dMXKmIvudXUGv8jBZ2b4TOCVXb/CbB8mLTepghzbDDNhAOiTYDJ7V4LtpMC189AQCEB/MsUhlsQipoWs2hB/M4BEM/ilDj4nA2cCPEO9+8fT//u//8jNyW0gNW87dt4ztSwspTCgoNngRQPAgBVDUxxN95kUuHFWJMIEAgHob6ZYxKIYxNTgNVtwlqgmmsEvePDZfMJMEE9WYMool+099py55hKdEllMxjTLXxnOiiHW796z78svv/by8qZSKF+N/GbbgR+xhCTn+FyDFw0AAxOO1XM+Fz0JZTY9DGEcb/j6AwxJpljEgmjE5KA1OwgPw2CJw2Hjk2QCLK3bBp0egk2tI5H3HTz05YhRPn6oejL14MlzO346F5pdiS6h2MVkXbb3ZPKFt27eRqOj5y9YtHnzlm+/HbPUeEVySpoTJtvgRQPAgKS7V5IxJ+TA1BAkEpYiAJ+SKRYxH42YHLRuV6IDxIJhop8zAY7WFVfLtXjsN2sRwsHBkUmn79277+//879BKBSbxVq+fMX4iVMqaxuKK+sWIZcbL1+VlpYeHhauVqtHjPr231986eHusWf/YcgEALyNW139qphLk4JMl8Yavs4AQ54JFjEvCjERtW53kmMEVWzw6x98av2WCWxjslaY7b1+35bC4Ng7Oo8YMWr//gNnz527d8/Sx9vnxx9/unrlqqnJ8kmTplAolJra+gkTJk6fPmP+goUREVHh4RFmZtvHT5jYUFeXkJIBmQCAN4qmKY6keY0LWDU3CmYegs/EBIuYE4mYhNp4ONUjmqYw+KcAfFL9lgmuuIV+OWLUiZOnhEKRj4/voUNHtpltHz1mrKuLK5VC2brVbPz4CQmEhLi4+AMHDx384bCtrZ27u8dXX329fv2GceOMkpOSk5OS7965W1xWBZkAgNcR2LrLBdhxfhunhcK4QvBZmWARsyOQk1CbjqZ5R8M+SUNav2WCSy7B//7y602bt9y5e8/J6XFjI8nC4uYXX3x50+JGYX7+mjVrR4wYWV5eTqMz5s9fuGDBIhqNXlJStnnT5h3bv//73/+nmFjcSqV+O3rM3h+OQCYA4HVO1ZXLIk8aBSJhE2Tw+fXGgomojT+m+cD2iUNYv2WCuDJKQmKSpeX98eMnXrlylUajeXv5WN6z3Lhxk5HReIvrFq4urs7OLr5+/pOnTJ07dz65uTk4OLSyovLE8ZMnjp9YshRx3/L+//vHP5eZrIRMAMArYumqYxkBI31MZ0ZArwEwDBMsYlYEckLAhp/SfWPoEAuGpn7LBHl0mVAk9vMPGDnymy1bzXbu3O3k6NRCJu/Zs+fv//O/AX5+NCp1zZq1U6ZMQ0dFB6KC5i9YZGxsSiaTg1CBXV1dI78Z/fWIESdPnly5diNkAgBeRuDobhCTxviunxyMhF4DYEC9sWC8/7qjqV5RVKnBPxqg3/XfvIMaRkJi8sOHdrdv3zl27PjIkd88tHlYUVZ2+sxZBNLE2sq6pqrKxNhk9Jhxzc3NVdW1EyZMXLBg0aHDR6KiouVy+eQpU//vX/+ur6uLiomHTADAy9zr6k2jzo4NQC6BuQbA0EyxiJkRyG99V+5PdoWZCG+EZ3Sjsks8sYTYpsFXPv05xvCrEaNOnjzF5wucnV3HGY2fM2fupMlT3N3daVSqmZnZOKMJFhY3f/zxp4AAVGhIONLYdMsWs3/969/nzp2fMnUaNh5rZ2uXnpZGLKuETADAC1FUydFUz5E+xrMiDF8fALC8NxaEI0f5LD+Q4hZBha1q/oBnqj3j4i//YGy+9lvzNaMubJ5488Je36T0FzfAtnaE5lX7o7z9H13yt7/sj/IKz6+JqGS5EwqCS1rxLI3BX0J/jjH817+/OnHiJJvDiYpCh4eFnzt7/t9ffOnu5sZmMrds2fL1iJHl5RVMFnvu3Hlz5s7ncDgVldVTp05bsXzF3/7292JiMZ1GG/XtaGs7R8gEAPTCMrsv5sd94YmcGoI0eE0AwAumWMTsSMQoX+PdCXYhZK7BPykDAZ6ptnd9eH7V1+dXfvUy83Wjb577HpVZGFNBDfS4H3f/+2TrbS9g7m27fnjDVsSsq3fvR9XyDf4q+i0TWAbGL1+5ZvPmrfPnL7SwuCmRSCwt78+YOWvHju8tLG7s2rVn0aIlpaWlrTTa3Hnz581bwOPxy8oqglCBh344PGXqtIsXL6ckJf+/f/xzifFyyAQAJHD0OJb6TnHaGJ81k4KRsMsRGIBmRyJG+CB3JdgGk9kEjs7gH5k3IrB0cZROx5Aie48cF0x5HLWTwPrTEvsEto7A1P6BpU1g6whsHYH9Ya8IR+s4t236K4Hgd6tG3tgxE3V188tpAH/fzP3MqiOrZ5ktnrxnxZwHzh4DYX/gfssEBQyFRCoLQAWOHPXN+fPmBEJCNBpdVlKya9fu3nUMqRTK+vUbFi1esnfvvv0Hfrh48dKWrdtUKpWjgxObzR4x6tt/f/HVsmUI5PLVkAkAwDK77xanj/VZMzEIxhWCgWteFOIbX+SmuBs+jeRXtrMZCLCt3Q4++adMHp2dbn92uv2ZGfbn1jjbOmVEVonxDA2BpcU0yFHoMq/rkZ5HvD0Pe3meC/LxzEClkjwiilHJTVhqV9+fC8/ovnfzuPnqka8GgtUjLffMjr+75UUaSLQyC76y/szmeRvnGm2ZP/7e/mXom5svbF98x9E9pvENIzcJLC2e2YOld2Npv8Mx1ASWJuEDU0tf9FsmyG2Vcrg8P/+AGTNnLV68ZOKkKTbWNi0UysGDP3z19Qg/X98WCsXExHTMmHEv1jGcP3+hq4tbTHRsd3f3WKMJX3z5VSmx2M7BGTIBGM4IHF0sXWVRSBjru2YCBAIw4M1HI771Q66MPu9aW4tj9Rj8E/THR4mts3mUevY7+95A8MKZGfbn17jaO2cG4ev8r6Cj9gZi9oX0itkbFLrTz2qd9YUF1+0sYtDVH/bDHUttu3Plh4sbxr3cg2C+5hubgwsTrcx6A0HCAzPXUyv3m0xbP2fs5vlGN3cvjr29Odl6m/OJlftWzLLyCoyjqBI4egJLG9/aGUtWomv5gRll9sGxR6/dO3T59qHLtw9evHXlkYdLbFpQbj26UYqhqHB0dX/lg37LBAFpZddv3LK2ssnLzbOysv7m29GnTp68d/eera1dQADq55+PX7x4edXq1XPnLSgrLy8sJM6ePWfhwsVffT3Cw8PrzJmzd27fXb9+Q0V5eVFJBWQCMGwR2NrwFtHZ7NCR3iaTYOYhGCQWRiPG+COXRB5/VFWGZXYb/HP0+6eJpb28x++VQNDr3EzbW0jbgB2eL6WB4LCd/i5rHG/Pu3drzr07xnesL6BCcmgE5oeN+8PRO93Dgq/sXXjhpWRwffN4P/PVSVbbEh+YuZ5cudd42oY5YzfNM7pgtiDCYmNvVoi7u/XUxtm7N6/xSiKiGyQBWVWXbZx27dm1cfn875FjTmycYLFv9o39c27sn3Ns7djvkaNXL5kyaexXs2dO23P4xwcB0aHlTAxF9debavp5jOHxEyfZHI6bu8eO7d8bG5u8MsYwIyMjJyd3zZp1O3fuCg4OiYnBjBkzdvGiJX/7+/8Qi4i01tYNGzeFRkRDJgDDE56t8SO17iTYfO2DnBaKgDEEYBBZHIsYh0LODf3BqiwvjtFh8E9TAkdPYOucQojmi51fbSqYYXsTYRu5B/VHINgT5LfF48FiqzvT7t+bYeW26nHUnkCn1Y+sTgSE5tBfGX/wB7aOwOzB0bvjqe3x1HZsayee3k1gaQhsLbqW9cjF+vLeRadXjji/6utzK0fc2TE96saGwMvrjq2bvX7O2I1zx/20Zqaf+dqXRxhc27low7zxR06cWrfFbNn8qUc3TLU/MtXz2HifY2N9jo15nfexcY9+nPnTugmrFk2cN+e7M7ceoPIaMZS2v1Jo/ZYJrnmEG42f9ONPx4KCQ3x8fBsbSZaW98eONbKxtinIy//++51TpkzNLyhoJlNmz54zd+58Ho9XRCy5YH5h/74Do0ePiYqMKiYW/+Of/2eyci1kAjD86OKYnY9rqpBRp0f5ImdHGv4rHoAPtQyDGB+InBa4/RYxOZqmGAijDvFMrZNfwcU1HufmOv6RCb6zvbHUNmyXX28giN4T5LXe1XLOA8sp1pbfWbmscIrcHYDZF+K/zf3BIisHi7jol3sQ2DocrSuyXhxawQ4sIvsk5rlG4e57+Fl6+Nv6h7tEJ3smEQMKKaGV7Kh6kWdC7qGNs+/smnJlw+gLa7+13jfH+hBi0/zxG+aM3bFksu1Rk0SrbS9ngvsHETsWT5xlNGL1kqnblo3avvjLE1umW+ybY7V/vNOhsd5vSQa94cDu8NRdyyeYIBZefeQRUc376AaDfssEPklF9o8cz5w9/823o83NLzQ3k93d3K9dvWZisvyLr0bcvn3H2cn5wQMrR6fHy5evWLt2fXJysp3do9bW1hsWN319/UaPNUIijWfNmmO8Yg1kAjCsENi6sBahRSF+ot+GMf7IhTGG/3IH4OMg4xGTgpFjfFeezQ4LaxEOhFGHBJYWlUu7cyH24gqPc3MdemPBhdl29muc0HuCYvYGeW9wvTf7wf0pNpbTrRyMH4Xt9HvRfuBo8ujy3Bt+EZV4pgbP7ImqF/nlkRwjcMcvXtq1fd0m4+k7l4/fbzLyoMkX+01G7V4+biNiyvxp38yfMX7b9i0/nL146tQxFiMSqAAAIABJREFUtOX3+W6HbI6b3tr93a3tk8w3f7dz2eRN84zOb5kXdWPTy4Eg2XqbzRHkzqWTNi8at3fF2AOrxu5fZbQVMQ4xc9SMyd9uRU68tXuS61Gjt8WC3mRwf//kDchpe46dCi5p/bgRBv087wCFChxnNH7//gMnTp7y8/Wlt7bu3bfv7//zv6iAABaTaWq6fPSYcSkpqRgMdtLkKQsXLk5Pz4iOQms0mjFjjf75f/8KCQo+ecYcMgEYPnCsHq8G8u4E26+9kZOCkcg4w3+tA/BXmGAR00KRo3xMDqW4BTTR8WzDr8OTwNHj6GpPQv3t8+jL67zPL3Q6853d5fn2bpvcAsw8rRZb359iYznV+uGihyizP0YYYPaFOK9xsJxp5Xw/KYTIcMYXnLh2d4XpEjOTybcOzPH4eeJbKuaxDj/NPL1txrLZRvvWzSvwOOpuffXI5kXxD7YlP1jvf2bxvf0LT26cZ3vU5JVAkGy97dbepd8vnbx18ei9y0ft3/jtPrMx+zd/e3D1qAOrRi+f9+2MSd8eXjfF4ZDRf55ojMdP414/AduDRluWf7fz2LkY0scsPt2faxvn5uW7u3v+9NOxLVvMvh4x0uL69fS0tGPHji1duszG2iYxIWHtmrXTp8+oqKgsLS2fNm36smVIBMLY09M7Ph67a9fuRYsWV5aX5xNLIROAYSKSKrEuL1gYdugbPyQsUwiGDFMsYkY4YqQvcmv8bbe6ehxLbfDPWi8sXe2b2nTrfOjZJbeuLLK6tsTWdrn97Zn37k+xuTfrgevax7H7gl/OBK4bHO/PsbI9G37Wwn7OvDmrELPP711scWDeld2zbuyaZLlnnOMho5eb9D2Pjbc9OuPcrgXIWaPGjR55cPtq+0t7Ih4crPPeJwrZKQrZyQ/6vt59G+7uJvTNza90HCRabbu2e+nhtXN2bpy8/YdJm+7OWue0cOOD2TtOTN6zc+yBdd/sXjF22rgvti2f7nh8ivtFI9erE+wtJrldmeB+wcjthNGjH42sfxrv+dNY72PjzLeOW7Z8pX10+kcUUb9lgjt+MdOmzzx1+gyTyXJz95g9e+6WLVsXLVr8yN6+sqxs48ZN4ydMtLC4YWFx09r6obOz64kTJ83NL3799Yh9+w78+4sv83LzUlNSb928HRtPgEwAhjw8W+NLaj2S4j7K29QoELkY+gvAkDM3CjHaH7k04mfbSuIAGXWYwNHHkKS2Hj52p/Y4Hb5waMH5yya3bi6+fWfGfftldi/3GvyeCTY63p9jdRpxCTlz9tpFY3avmLB35YQdpuOXz/5q/tSRJvMn7l45+fr3Rm4/GvW2EFgfmbN6pencuXO//vqrZQtmxHhYNCY/tr64D31rU28m6MXw/77IYXvSA7PEB2ZJ/0kGQdc2W+xfdmjPgs13F66IXPaiGE2xiDXei8wuTt+za9zBDeNWrzW68mDxo6jpjokzfYomP8LPtAv57vrNmdsOz1pxaI7jUSPvY2Mvbxu/cs1qm1DCR5RPP887OHTocHFJqZe3j7u7x5EjR7/86msba5vy0rJNmzaPGvVNRUUFi82eO3fe3LnzWSx2RWXV1q1mmzZt+XrU6OwCYkN9w//964vtu/ZBJgBDWyRVbFOeb4w+O8oXOT0M5heAIWtRDGIcCvld0M7rhYSoVplhP3d4RndENdcqBHd8/6bUR/vdbv/84xaToEsnvX44b7vxqvN6+1cCAWZfiNO6R/cXPNg/Z+8u46kHV4z8YcWIl+1bORYxa9ScqaOPrhv/6NAE72Njr+6b97f//m+jsd9sXrU41tOCnevVkumJ8bp5fDuC5LO7xX8PI3BPbyzgBe6sdduRYWOWbGWWcN8Mc2er+U6EGXLyOvO5K8KXvbEwt7ouPH1tuk3EdL/iSb18iZMepU29GDVji938uWcXrTo+99YPk+7umbB/w5zdJ8zDyhkfUUr9lglsQgnr1m/cv//g7j17Hz60ZbFYDo8c1qxee+DAwePHTx49+uPOnbvCwsLxhIRlyxAIpEkRkRgREZWVkXn2wpVDVywxJU1J+WWjx09aCmsbg6EL///bu8+wprJ1D+DneW5vxzOCOgrSe287JCQh9E4SIKE3EVFRUaT30HtJJwm9hdCrVGnSpTelhCZIOzNnzpni/Xg/wCCjoFhm8M5snt8HjSF7syJ7/bPW2u/i/pg2NulYl85H0eSjQxQLz/6qDQL9qtRKAAEG5GsywrmRRp9aqDyLmxHKF75ndEzGFdS6PAiSV1LC6qiQfS1p/vjmGPQGC71AwbYFu5S4hBfjfzFOUGTFCNcJ9dH2dUAZ4uB8bwSCQ6aQS2J858wRIkEWfNH2oiJXL8T6uU7Xp2z1UJ6UxlezIuMD3U21VIojrNtTbEfI1mss7OGAwSLNfCjJtCXSmBNg4KovD5O6jHITR2SpvN2MqCLgdol8SovoYSBIaxP2LhbXiZLndVcVeaDkQpa+kSxtZC1vZo508Q2jd0y/0QgVSz+WzX3Lnt5lT+2wp3Y4c99WLP7w9jrEz5YJqkaW+voHYmPjeHguODu75OXlU6nU2poaIyPjf/nXf6OQycMDg9raOmpqkMDAoIDAYDzeBqWls7W1RWTX7a9NZc9+4xoUZ4KzBzMB6Hcpa2Y1oKcRku9+iQoFhwdAfxz7qw7PkyDGnKCkp8Plv3GtQ+6r/IElvKOrrKzspUuXxIX5Y3ycOoujI+/icnz0XrAwGyz0aibmaZx97R3fYrvkQquDugUMi7Tbhh54Q3tLLVU8/OJJmcAGft4acUlNkhelzO9hLGiho/AoK/TbAfpeP32hldTDjqVFedoawx6n2o1SbGZpVqtMi6PzCIcITlCkIr+x7tf6QVKIHFWNX14fDDMhqe0ih4EguUXYiSYjfE/lP26o8t9TcaFKU7oFI6pFoQ8gaIJP3ujBXkplz/+eM8BNq+uPYzfH5JYTyIzQlPSQpNSgxPTgdIZvek5oVmViZVdm12zp7Df7+eCzZYL2+Z0l7jKJRIZAoGZmaAVFpeio6JnpaVsHpwtXrlJomWNjYwAEculIbWM5ecWu/mHO1Ou1kWULP0TngOsJQL83nKXvE58O4arj+alaVxkQBXB4APTHI5MHXKRCVHJdAnsaCp/v/ma/fRVLP9Gbh69cufKXc/+DUpdPDXKdb86YqE3OSXpwzUx9jGw9RcPP0y02WOhnRMvHQW7VN4NKneIKbVKIlmF39W10lOFG6uJ4+IU3cgAOftFI5byOEq+2Ao8J9KohhE9R/KKYMD9EQQxvglzvJP21nz7fktFRFFWS4etiDhulWA+TrJ+SrVeZ2GMzQYIbFKFwxVTtvJXhJSMvce0MFXjx691QUXmQwCppcpcgpVswrV3Yhih73kPt3z1UeW+r4NJkiR3ClG7BlBZh2wxpsftmfqXlBaMbieWPgzJY3sGB150wjiZKDnpiTjr8rjqXXXUuO2hftUIKaMp+ZQgVtzDTdrp5805kamR+XVbfwmfLBNltT6OiY0NCQnNy8+7du8/Dc+GBX1BT31gEvdAtJJFR21nbP2l72wdlhusanmjq6lOBaRpbO+d3jlUeuYG1YuknVsckmAlAvyOvGNPc+x3lanmuV2gakjkAtPTsr84g0JlQKgL4MyFCNCO3JgZ9cv63mkd4lTO4rKiies8F3ZYbttVDm6hPa8wmxAXcsDaG1cQ79JMdxij4FcZBVz2XYfGE4NAS4N7oc6PZ390eBSAV+SxhvEcDgbHaBQ1Ffm0dhKXTNbyH13X/cBefEOtbD2xu3jPAOWobm+YnP9jro3/TT+e2k5hxd29bwnrTracplqtMi5UTxglC7AC4/BU0hMcGft4ayaOFFtMMRhiXWCBL4futh8lXjWkQp3QL3mJJnfdQ+zcP1f+5qaoXLZ/S8nr8wKdU7OvrgKqX7a2QKCtLUzRK+raZRJyjGNH5mLsWSc5Xkp1FAiwEXPWuGihfMNcD3O57f7ZM4JWSde4rnmtu19fXX2SQKEhjbCC5oHhi6+h0Rf7oJrFppGR4qaBnJiiTk/boafkvS0mDmQD0e8Je+FvsYC+2MvoqXUeAAVEsAucLQH90ABsQZkEuURCm5aFxQ/2/zW2K7LlvQ9OotYyQbwfoO720uWbieF0aK+6OKwbRlGg7QsJNUHBLmcd31eF2KggFPnPI6wWGRmoX5CUFzR3dCbk1RaPrlUcqH1cs/lA6tUOs7/Xy9W3OCdvto4/XJKUGOFaFm46QrXvTbZYYxx+lL8kUry0Hk+e3hB0MSCiI8upjMPdzMyzijexzNLSLIfBSiF2RSnyjuNRdxX/zUP2Pm6pyfkrRNa+XHFK6BYMrxCS8lL+ylFdVEcXryVw3lb5mIOSmz3/L4EqI1dVUJ/6T6x3xheEFHbX4Pud9B3/hueDg4tb1dDK3oTO1tq907rsPfREwE4B+L15RJ+dvtuap5jpfzYRL5gLq4PAACFQGaJQBUA4gmQtcocHU8twedlTkP/uY0jofhvsq98nc/dtOax2kb/rpKx2UgcqUnIR71y0QXWl2/em4UfLrcYI3xDsqwBWumgIHXTUecVGU7y/m9tey+5cqTigUWL74A7VpKDDIt7koKT3Yje5tyGVg15mY55m455lWb7z+MgPbFmPsbYvE4nB6msoYdZ7DTGBm7XDDPzzlATqT7GjiD8fRdQxzYU4FKuK3Vf/jhupXHio3mVJHAwGlW5BQLaLmL3/JXkEbKYSGXTYGLmopnIfLXUAoXDEArjpo8YXj+DKOHzM48NkyQXLdgHNAbDiTU9g/z5n79uNeBMwEoN+B0sXvoge6TcpDBTJ1hVgQZXB4AAT6JVgZoFgICDDURTNN7OrTM8Ymf+0qyMXTez6xKaz4e3/tp28/oU03pjFi796w0uxKtZ6iWK0wsMsnZIIIO2W4/BVz4KCr1lG6eOUSb3JVd8XSu+ozls79LbmoNjws5P51m/oo83EyboKCG6fgxyjWExTcBAU3QrRsizEu8ddNv61tZ6CEc3FLKW+zd3Uyg+yHDx4lsfOKqqr6KHVOqHk12cfLTqckBZPJ1A9mohxiNJR8VWTvKae2Cr+RCUIrRWW8lS7byxuirhyd7LCEXdBW5IVIXzRU4/NGX011PDEWfL46hp8DmAlA/8+9Ykxxb7UWqOQ6C2TCpfLA4QEQ6ERqJYBoFsBH09Qu8Q7ueVSy8JEfJk+jgvtTTt+8b3BQez7hm376fFNqJsE9y890MAPXT7RZPGHiYIaMcTVSUJXgQQNfHXx8FzkHgUKz+pfec0Tuq9y+ed/A4JTYcH9bjVg3zTB79VBHjRBHRIiDRrgDLNoVGeao4YVRcdGVNgGE7/gF5g5yr/uGoBFCWDgfGiUtJ87/3//1n0hVSVaEC8HTqjTYZJWB3mChx+mm1TQDUiryVqrKG4GA0i0YUi6mcl8VcJEz0/z67fsjMOq8cLmLKMXL7oYCCfbHb50AZgIQ6PMo5/6QMDyIrowSYRgJMQElcHgABHofaCkgkwcIZMJks2xcH2VSJ579egsPyxe+pzcPxSdE1+fE0KNukrzNZ8noNSbmOd1qPtPyjTTwgoUZTjWPdEXY2OI0YQqH6wnkhP6sZ2ScM7Ty3sMVjG0GRCdEeNreNZLy1BdzRV51RQm5oIRdkILXNAU89cX90bKhWKlwjHiAmfg9a63IdPLNoChTAyhKXU5KQuz8+fN8ly+G3bUdLI8jEW5Fu+ty6eaHp/ecbtaUjWKUKxDbXw8VZLQJ+1GkzB2lsZZieATv25nABn4ep8Grq3QBpcxnheD3txBIe2vAAMwEINBnkP9sy7ujElJwQ4ihKZULAOBWRiDQ6cA4gHIRIMKCCNJ1DTiBYb1t7F9twIDz/DtyVXsUITQp/GFNDH6Zabnf/a//XEdomWk5TsE1EIxInlquxso2Tk4J7Gbba25o2OX9PhUixaOkpMjsfX+JwMKRNV9vTz8zyXCM+NsirGSi7VUTHNVibeQisBJB5hL+jrq3PFy1UDDBq3znzp3TUJVN9HOeaUidqEtpKYiBAwqNibZPqfbj5IMVCStM8ycM/dJCdVKlTHqbMKlTKKxUwtBdUU9P2BT1iwpLePgFYzVepBwPTPYCRJpXXeaiosTXksJfK4tfMAUueRpdiXMQOrwxAcwEINAnekWZnHdsIEuxsEJMiFIRAAWHB0CgDwQpBaTzAIFMuHy2vcsj2q82YPAqu28+hBBdkpXlY2YchzdJv26e7Wuf6+9Av49PdjGOwRnHYvExJs4Baq44UePbd8Nz+pdcHoZikCI2cB4b+HkTdb6LvH8hNo+8eyfisvl/EDmN3jjosYEgCCuTfgPRHGXcHWvUEamTd18z2lYxDCvpZ6WGQSlevcx7x9GkgRH4ooM0+yi9tyypOT8OBihVJzhN0myHSdbzDNzPgxnoGbppJ0unKk8jLw8IiQXkDBQQSEEs4rDCEo8pwAvIXEIiAIebnvcik+4n0rxTmQ8TKd6xaW6+4dY37lhZmVubQNAwfks4vxXiKpgJQKCPV8F9lTIyZlIeJsI0EM8BhwdAoI8H5QBKRYAICyKUqa9X6h/W1/Zr7JxUPLmTQCuOcQrzu+oRKHgrRPJujKpfrJo/QfFhoLinv8CtcMH7KWIhZCFCslBgCMo/Ia30bmQK1kAFp8FjAz+PR1y6dP4/I3OryxbedRdl0fhLHz+fEIzU24EgDCMR5aBeE2G2xsTsd+1t8ZgkV/X9f31oKm2sLkkMvb7SnvHtAH2xlTT1iDzRQDTRQ9QlOnSnWfdk2HMZv5jpeMFEz9PNxqgmnAhdLaQUXIn3cGsGEzUeJWk+Q5xtRE4168k8Z/ab/aWRFYs/lD//jj21k9W3kFLzhJBX60cuCKAUBlKLwEwAAn2kCu5P8UMDmsX3hBko2XxwOSEI9BlA2IBMHiDIQMhn2zk3UmmTz0+65e/jFI29jA6hx0n6U/kijyEUSZWPpMlH0oQiqXyR6UKhiTrRgXdijLTVMeoHM/Ti/H928wkpnt478SjcV9k9My5mGscOEjw0lUx2R0ySX69qbIzBxjmpH3mClL0xtKeI8Nd+2osuWm9ZUlN+LAxQ6k7FjZOtBkm2S0zcsSsie+IMzeASGtLnDrZo0uBVEf8KpmuYWtNTsXjaetJgJgCBPkbZ0g+R/V2Q/OvCTLgiOF8AAn0+UA6gXAyIZUNEGAba7IchT5pKFr75LL+2FUs/5jyajNAKol49JhAQhSNyjX07/NyHg1z6H7hVOnhlKoSRBQkpQIQ9BGMJE9qfPtBUvKwKUc8ZWj3x4jD/99SCijsmcvt9fKCZ2E09sduGUvdN5eyRYkbqEgnXEYeDBMtMC7qXri9a7mhucNWTCb9rPd+UsttLW2rNeFKWhDOANsThBzNwXIbFSTsmtEfpI1XEdJQOsouRKq+CtPA1/6iy+X+cvonATAACfbDypR8i+7tUcp2FGFCVYgB21tdQEOj3B1IKyBcAIiy4TDbOujaFODbz6TUMCsdfBgeS0iTCjh0kSAH8Kn2d9osXrTMx/amOeTr+VL5I6tXIOBH/O3BLW00RGziPFfzrS7zn0mufnFSioGhy54a3XzBWOhwj7m8m7mogdw+PCMQrh9qqUbwMigIM+hONDjvy6jAjXzzE3/wXswxBaEknA2VWrOd6B/HbAXq8v2u2v9k4yaI9CTdLO36QYJ6KTvZACfHxmEMPKhPoKPKqAkAgueCDmgjMBCDQhylf+iFqoFs511GQAVUtOftLJwj0ewXjAGolgFQuIMLUgRbcuNdWnDu38Sm/vHkDKw+tfI8fJBAnMPF3+lNeT9W3JeAZKJ/XiUEsyANqiYEK4eG8QpfP3YvJKH12fK3evNFNDN46DCsVjhEPtpCNvK77ONFiKNFwKMnwGQ17dA+koVTzEEfELSOZMIzEG1MMvqYSeG2FQmJwSohHzG2TKRLmBQs9T8NM0WzeDgTPqegMT20DbQ0LvJWe8sE4ga4Sr7oGLCSz9IOaCMwEINAHqOD+FDfUr5jtIJAJBgIQ6LewP5UgmQMVZ5nocwKjB7o/bu1hxeKPWbVP/eU99/t4shAhTT48TTacJE4Il3lgK46JdTRZOFKooCTIMQXyi2UHSWJB5jJIc3V+BZHzBmaYosmdYw+UN7phZokLxMqFY8SjbZXYEfgl5sENhKtMi2m6TU8qnh1oQLqrF+Kqe9dUIdDszUCw76aRbFp8+L07t2ri7FYZmJ9fAXt408ECw6ozGZd+C+lkAujpakblVRMyC2CyB5lAX+krQFXONy3rg1oJzAQg0GlVcF+ljIyq51/np0NVis/+WgkC/XGolwKKhYBEFkIqy8KiKjZ9dOJD908qnf02hViWJBNM5YvMEAwPVrpzR8fSy9jotrYuAa+f640eSDZ/wTroejsTzGKx9vHiv1yKyB8ZLeMDE5fRBoQv8J7PPqGaYeHEtsOtu+66EuEY8Si8LMtLp4lgWBVmwnign3QdkXANHu8CJdgohVrKBmJlg9HHB4JwjHgoVsoOa5RJp99217nnBsQH4kM9LdID7aLu4wgPrPxu6XneUPEJUYyhavhnyOCumZAa+tJqn+hoyO1nAnPIBRUZAWdfwge1EpgJQKBTqeC+ShudgORf56drKBeBawhAoN8arAyAsAH5AkA8CyWThcfXJJHGZ8qWTruivnhqJyKCliFLoPJFEhWC0j1d6qOshlJMBpOMJtJNFumYw0CwxLCMd9d/qOhKEox4Y4qBIhCJFzfVVpX893/9Z0rT8LFLHMrm/xGTU66tLBKOEY/ASkTjpONtZGNt5CKsZEOwUqEYqTCs5NuTBcfSVRG9H2QRVSQVWyaSUiObWCGdViOXVCmTVCkTXy4RWy6cWCdEahcnPRaOKlIITLsfxig1QxvjEV/vlypSkThvbHe9dHr39Bc6MBOA/rdy+VXu1Aapf7JgZvusz+QLVcF9lTE2BeRdu0KDKYGBAAQ6OzAOALAB2XxAhKklwbLE1yQRx6ZOkwyKJ3dCQ0lJsiFUvkiaWnBp1PW5TPzRYsYLDFx/hk2Bv1Gwvb6/xrUU4WAq/3FLEeWDlATF/vmf/olY+6Ri6bhlj9xXmV2zCA3A20z6NB3/O9iYqUYXyZA7hd7e2uANpA6hpGqFELKtvZOtntJ+fQIepNx5LRN0RsPg6a91YCb4Q+Ms/D2556k1KwmIcnUgB9gQ/b0r2QWzx0+S/WFVcF+RxmfVcl2+psIUC8FdDECgs7efDOQLAFGmpnCmmUlZSGRfe+ni8Yv+9rGn98JjGV6iblS+SLJkeLbDg86kay2xLtU+ntl2D9JN7yYZeKUbBmRAA1IlAjIEwyjHBQIqXyRVIBIhDPmXf/4XRufMSdUM2bPf+CVTUYqC4djjaxufho+5rH+MWkaL6HsDwT5yl1B6k7RPIsQAIbI/fWCgfB6mrhRAyj/95Q7MBH9QJc++CW1uccyKS6hiBRfE3cjwKm5kV7XXmiXfcS/J+vQBg/KlH9P6xw2JgarR1z1Lc9N6hjOfPi95/k3BzHZUW4dzPvlaEYM6snjm7fD+H4T7U+rImBTD8hIFJl8ABgIQ6AsC4wCQUkCpCJDIhgvQ9RWz7Z0bqOlPn5Yfd5dg+eL3qZxWbQEElT+Syh9JE4lgSoUxpMLo4hEUYQJJMIIkGEEWJFCOuyvhDUaXNeFw7YKxlyddNyq4r1i9C3au1xy0jylleBoRWAkLLZmYIglK1wmDBF1C1Do1diWytAae9wigdYnsP5jRKhZMlLUzE7dB8FrBL6lIfW3t6Ve+cNoSBWAm+MOp4L5KG5h0ZMVHl5HHnk+ubb6YmJ+6kxURnBPXO9BDrWRBwm2wjATmxNpHH6J86afk7sGA4vSx51OPhtqdqH4XH+hceKB70Vv/64f6kAhrYl12Q3/rvYLUlN7RM2+Qdyhb+p7Q185PNbxEUVcG9zkEgb5IsDIAygEANiCTry7CQl6h6kkzcZgKgm9nJX187ui0Aq1jWlvNIEbS7729/nsywVeaujftr9Uz3VvzDt1ozQ/uqg3pqg/vbkwbHkofGo6uacBaY22QEgTLD5tEiMBKYGHiZlaSCdXCJw0JJJeqNqdbLmeZL2ebL2SZt+eaUNrkD+YR2kUDM2QxBuI4+EV1yb8YWNqxuudOedEDM8EXpHjgWXyoty8GiA/xLuie+NTG5L7KndrwquIENbeWLf5QufyqYHY7vKnZOSflYV5C/VD7i5cbu7u7e3t7u7u7w7OjbjT/jArW2NhoaXO5YYwLLNadNDRXtvQDc3Qp7clo6aljZun83yKbW+7kJT6dGdnd3d3e2R57PunODFELsUziEHvG+xbXuJtbm9s720Ozo36ldOLgzJm3/LHYC3+72cS6QEZdoUHUwI0MQKAvHoxzEA5k8yGiWRp8NM2LZJ3LFAMg28mQ7YevSXKtpWH8r5uI6lGFoj4lE0D51SQikJfIyIsUJC8Z+RXxAA8RxUNE8ZBQvCTtCyRtXqLW5RComraiDiB9z1Qu0vJUYwaBWDmk7BUNBPAgTj2j9fiJA3KHcFKM9WExxHUWZjjXnNyi9Hp5QbvYnUhpLUBQS+GiBhJOyK05enErX/ohf+5l9vRq9vQqbXw2fXg4bXhwH5gJzvxH/pH9dInJLkuKCQ1zMvDWESP7XntUkk0JvJFM8M/vGKk8oVTWu3EW/hHc2CgeiD13R+PPd+CiQVY6yd5mKXfyH1csrS5tbr3c2d3ZO/I1uzR3NyuCVJk9NTExMT7e1depQbCX8jNxZ4YJ+5vw39cSD8Tc5OS/OxmUzn+X1tEZU0om12U7kB6Q6rL2X3xzazOlOtM/O3p2dmZj48XhQXd3d0efjQcVplD7xyo/uULZZ/Uqe2ZNq/jBeaKGaDY4PAAC/T8DO5IP5AsBiWyIEAPKR4NdJGtcjobCjZDeCh4fHQjuyrpqG8FgOQCU8yY1NqBSDKgUA8qDxb2eAAATn0lEQVRFgHwBoEiBGF1DkLyMRklWnHBMoLOOnz3KD6MQjj3+poMgCwUsTExNTUL+JkTAXjG4WIbSdfw4AbEWyPEzOFqzKDfBiPJY6uhzkmsl7G6IyQjzyEvxX3VU4SGhDp0noc4TNfcdBpqviEgeEhLMBGf0ky58X9A1kp4UlebtUBjv21aS2d/AHmmvK0sLzY8PnBwfnxgdaa8qofq5xNzGJUQFMyvqymZ2Kpf/lz2yHP3QPQCPIDPoZXPH1wBnz3/nlJVsEufS+KShY6xXLczqvzxUeW+oygajc9pK94772ny52TXU2dPfNTUxMTUxwajKRhBs89pK1zfW4zkZkbmxhVU5Frd09byMssZXXh9r6afinjHO6HLl8v8WP9uLquPkPa7Y2d1Z33zB7qwklKbuv3jTQEtodmRtR/3SwsLLzc2jx93d21vbWI8qI8U0NbKf/1qbpn+Q0sW/uz2i8xCRX1PVlYvO/uoGAoE+HewQB4BmqKFQ8AdyHjSBDx4tCJHxVJNV0kyDwTmQ9x4UkqFspKvUkYJbY2FfMNHrTPQKAztFxXcmWTSG6eXeQ2S4wwu9YJV+yEC8qoqkgIyqqPZDDc1cqAYHkHeSCGe/XkmQVKWAdRMKpUFdAkR0TBQMtSHjFOvDTDBGwvgGG78dHbzThDSR4iICl3jRVyRzgUMyeYB8ASBfCMgXAopFgEoxoFYCQDkAjAOAmeAMsEfXEkMfJLoZjXU3H+0gV+bnahiJlZkp+x3zvtGB3mY2i+ztEGwJifRyDrSC3VTjyYt+UJpBiHE1JJKJ5c/+Vsl99fPy11fl3J/IQ7OqYZb7rzm3MBOeeCfAFRVpj7DRE7C0B5hxDxqzU8sywqnedlQvq04Oc2OVu76x1tjTGFGQ/DAzxJ8W4Jcb2Tn2ZGt7a29vb2F53sYPTQ651sFhZYfduq8r+tBYNtAaGWSN8NWXZAW51WWnpZNTwuprYjkZ+wddWFlo6W9Z4M4fmz/e/trd3XWj+bnlk/Jmts7mP97yq4rlV3lzm86NtEtETV4yRDb/7K9iIBDoVwKnQjRMADMZ7SSFgGNLHR9DiHBbyVlBQQqRpA4vfX8g0CgDkBx1XRpc7YaimZP2HU+bu/a6vtaqWb5GA0TrVSZ2jo4vCkE3RxkV++loqopD76hoFWscfq+So1RYtiqlU5TSLfggRQJjiahJcCgMwdbEWk/Rbd/Y6YDoZ+CVKPt2Jkivl3G6Lc/z1Z8FrPgQZac6ZzATfJxXFSfhvqrg/nSscu6P5dwfS6depqfEJ1433ljlvtEzzjzte5RPftJcMzUxMTU+Pj4y3FFbWhDnR/exz43wrGMkNOcTx7ubomyRHXUVUxMTE6MjFbSEOGfdhJD7VAad+ajtPiffjhToVxA/ODmws731YoXbUkDOCr+5t7e3u7Mz2tUcZYv0N5bNCrvdkJM+PdS9u7Mz1FpNib8XQvHPaS6cXZw5nFPY3d3d2d6aHepuYCXFOGovzk7uPz7e3XwHdqWpiDbV93j/kZ3t7fG+9vQgx9XFud2d7d2d3bXV1aWFhVMGgr29vZ3dnaezo9BIO3NaVM70y+Mb8B1tvvyqcvmk3VTfeHcO3ogy7o9lSz9wlr5nL3yXMTJ6szkbWeDx53T1y3RAoeDsL1ggEOjXgyxQNwlE+rjo1MdaMX0tQvFOkRAvqnQETYBAu0qgXY08uDGBP5LKTyDzR5CEwgPkbuurasGd1bVZMPjpOte3aXLUTQu0jRK1UDeheFstO1ONG5aIhkiTRYblfQsV5G0VVAHs8MnStyU84hTTW0Qp3YLJ6bZPqXaHJZVesNDrTPQaE73KQHMzMTXRZuZ2spQOibczAbVb2DVQ4OsrF6VcxU95kqfNBAdX0qUfOEvfly7941fCXvgus320prY+prjh9eOLf2ef1nclC397r+KFb9+taOGbwvkT5T3bpk8ukMdmjpU82B/T9zi6r/0NUb2tvu1sv4bcsAQ/XwOp1mLaLzrF7e3l5zN1jEQOMWo/EPQ011F8nDL9nEe7Hm2/3Hg9lrAwm3EX191Ue3Qsobeljp0RmXwTHYKHPMrNWF16vjQz3pCV/CgrmZ3kT7xnvf+9q4vPGrJS2ekE7tLS0aPPjfY15aQOt9Vsrq/u7uzs7e3t7GzPPu2to8f0N7CXn00T8BrzU2P7T27KJ5akhE5PTW293Dr6QZ/7bKqSHNldVbDCXZyZmnzjEO/42t3dbexvDmCE5NfmK4VY3a8vju5te6P1YvraT2pw8tgMZXyWNb1y7JvFml55/czRqYSBnsjeVp/HHMdGikl5KCTH+SJJ81wG5BINEM8GAHD/AhDoDwCSroxBK3elWnEz0Vy6+RIdPUHFdyQ7t4W4t7ndqUT75eqGFGkHVxoFxsE8bJSM1ZSUABtlbaoGgqP+0QeFl0K0CmEmZC2zh6jrN4yiPU0rwkznMw/2QXhGs3rooq0R+/r5ZnQ9Yye1uApRSrdgBlNvkI5fYWFWWebcLMxThl1jqm2mv2GUp3YUwdaToERqlTmpaMG9RHGovjw0RPmU5/mnksXvOEvfl3N/LP/5A9lBx7/49+KFvxXN/7Xg+U7O3Gba09Hwnkav1gLXR3Tr+nTr+nT8r8C6Ls01L6GsutIixX//EVxtillFuGFpwGloFd2F5V1Tz3V5NzGqkTjtRGJUQz6y1v+kQ07y54z3OHeCK7EqZvYi97WF8wh3j6SBrfXlxf6mCmawOzstfGxoYGp8fKCzjeTtlB/ltfxs+o3+c6q/ozDed6Cz7WgmODTQ0ZJxz9rfUKosJWB7a3Nne3ui73FelNf+d3PnpgZba9dWV9+Y1N/b29t6udHfWFbLSJgc6NzcWBvtaKhnxC/NTuzt7b3cWK+kRK8tHXzuX56f3draPrZ339rceFJfkuJh3tNYubaycspM8HzhWVlLee/gk8nxcbvUu1eCUedS1d9uvTca+di35r+P8/Z7dy4DwkOGXKEDolmAfAEALT37ixQIBPrNINlQnWS4lhPE/TbGwx4a6gbNI1g0pVqPUSznqebTZEyuv8mjSOOeFEsDdQl5S2ntTA3EKVYPnIgDaOdqYKN0HByQibf0BtKt1ljYww/9+7iZmIBrmvC4IyfJURdGCvgR5UmPRWgdUiVVSHaRBb1YO7kUQX4EkB+pnbKQ0f0UMa0bKigG7JRn+yeb2hTfx+WxA93Jw8Mpw09Thp8Selt8H5ddf0Q3ryQgCjykM82+IqqfI0L+QoScJ0EuUCAXKJBL1IM/fF4XyRAgyaSkki0dhDp4hAK5Qgf4Toc/ExBgAILM9xBmAeI57yKRA8jknUi+AFAsBBSLjqFUBKiVAMBxEFkqzm4iIWiVdjbjsDvcfrk50dteGPcwP8b7SUv91MTE5NjoQGcrPfBGlC3yST3njR53aW6yOMG3s5YzOTZ6bCaYGB3pbqhgBLhsb23u7e293Nycn5t5sbb23o55d2dnY3W5KM4n1gFVQg6ozoxamBrZ29vb3t5emJ9fX1vbv2vxXa+wu/tyY32kszHZ3Tjd02K8p/X9B93dfbm9MTU3MTw2MDjW3zvS3TRYf7PUTaMEdmwbqhQftLNC4cF7IZ0HSPz8rolmHf92i2QB4jmAZC4gnQcoFAKqJeB9BCAQ6IBWKcw8X9eMqA+/D+jZa3jYagfYAHfxiLJgw2d0y5vmSho3lJC5Hz88oFEGwOmAlTs8y998im77PBPHZWCfZeKfM/Avfp4I4GZi6AHGVqFIZN4vkgeSAGhbycSUiVC6TtX9H1PwuF3EPUxK9bbC6c/2TxcokK9IkL8QX/uKCDlPglykQPjogDALkMwF5AsA1WJA/df/OAXnQMxZppwqtm48SqtcDXHW/10+FwRbzcFXKtgR2ttds7619nJnY3/afvPF+nh/d//jpomJsYnx0bHR4Y66MuJ9uyBThTpm8ssX+3357tbmxsrC3JO6YupDh2pm6uhg/7GBYGpi4klLQ3Hsg4PAsb29uLAw/+zZe/vmvb29lcXnrUW0KnpCbpRXTvjN2ZG+/T6bu7Q0Oz29tbX13ld4uflisK2uipE80NVaTAynRbivvlx+sbV21Mb2i5fbGxvb6ysvl59vPHu6PFg3zUnsig5pC/Bt9bKsNkKWfdLvHggEAn0QOBuA50GMWEiLBJSNN8rH05jy0KwnCbO/JfE0xeKWjQYyFjjlAr1jAYnKGH3luljcIMluKBVdH4cfo9rsB4JVBnqSgskkWNgnGGoVHvNRXtVJ3sVPPqVe7CNiAalDyJ8iaeSmpBGjevqz/ZNGGQBhAyrFgFIRoFQEqBQDwNmVZ9nPBOXVbPtUjXtN0ujq006BfOHgZRAcW8e35VZUbxhjOKN6qrh3qXNsdXRkabh9rO3RUH31QHlVb3FJWWr8bbNYR53O8pyfA8He1svNkc7GwriHRUlBfe3Nk+PjJwWCqYmJ3tbGlYW57e3t7e3t1eXlmampFS733X359u7W+su1p6Pd3X3NvaPd7X0NbUO1ffNd02uTc9yZqanxZ89nX25t7uyeMF+w83Jta2Vxc2FqeaLraXv705bG4drs9vQQtltyNyH7Kemo4jFm5WRh4Rgjvi/C5ZG1ToXGr93yIBAIdDwOoJmvbpAItbmjGXTDoCjAcJqGW39jSJ9u7uOgrhcL1fyUlQRMCMROGW8kV0cwyfI1GkpDb7DQK5noWQq6IcHc66GOfhJcsxR67PfqsjXk0ZK3wlRjOSKUjtNufEDpFiS2C4cwJY3spZU95FClp5040NjPBF+O/UxQVVPiT1XL6BK63yR95qf069Eqh5lWaR/+VTdP1dFHOs7L7Eln1Yvtte3drb293b29vVXuQmdt6c8LCMYnxkfHx0dGx4aejg0MjfYN/tLAaG/f2JOB6d4ns13Nw43dY48nV8am1yen1ydn16efvZg9amZ9amRluP15U+EoM7YzPKDVx7vljkOdpU4FHFEOcWiwjH0cyh7Ib5qpa3/+qGO+eXC5f2hl8KjB5YGmuVrGcHpoT8DNZifHOqxZle6ZNywIBAK9F5wFGHvBom4Z9qRZLzGsuAzsfKYVl2l1ONO/SENzIk3sfVFwxqeOXyJzIQb+cF005K4jbJCEHSJjKhPMQ4LMLCP0UFnv6bD1CxBQjCLeSp6YC81okElvFjtxB4SD4QHh5DoxP5KsgaOimqciqvjDPnp9cZkAnWVaVVMSQAWSO4Qd6uTP/JR+M9rFgH2BXmDDHeJgYvE4q+lZXT/3ycjK0OB8b9toU/1gTe1gVfVARWlfYXFvLqubTOlMTm6PTGonHBXTFurX8sCjwdmkUke3AuHSgLv+yO76Izv3JnvP1msPO+4c8n7s6dHsZFoNduEgEOiPCIhXwpmqNMZZDZDsJqj4zjTbIZLNCtNiv1TwLBVTEGl6jWCok42Af47DITnqKLq6ZgDENszYOsJQl6Chm4M4zW2NWmHQ2y6o6khMlrcuNcYqjYJi1SlntchmPRZndorSOkVpXcKZXcL0xyIp9SLRbOEAmpT9QxWkM6CZCP2I2dgvLhPY55hU1ZT4UoCAFklEudqZn9IZ0q9A4mqNbWvNLaoMdcvhH31TLAgEAoHeAGdANFzUruGhdVHmnHBMdwpug4VeZ2JmyeiOVHRyJMY6QU8z//gh/d+SkqVcMcGsNwXTn2AwkWE2RLZrTrHrYVn1lmu21qgXlcPzypVq6lToLGWnu9K61lJKVvLIKHWdYvjHHe7LygR65WqBxbrs0lxPorpltdKZnw8IBAKBfq/gTMDQG2JuqXzPHtoaj+lJNHuUjE0ON7ILROmQ4chPWEPwGWnRYAa+KHsfQ1cPlcggfVqCVV48uinRtCvBdDjVrDAES/PSmSObhzojhZQEUPFQrQ9ZPfC2LygTIMoBjwa55Go1YsE9a9oX8WaAQCAQ6HcMxYZppcF0vGH4+5r2PtrmoTqa6VAU++yHB96mw9YwzdM1IGtD/ZQN3TXtbLSib+hFuWlT7ulyM9FFAYY6JrJapE8KBBpfVCYwrVJJ6RAhdwvGtIsaVqqc+fmAQCAQCPSFQHAgMLqaPhmJj4N7RhkFemun3jWoDTPkMiz2V0QyfPXVXT/1Zr0vJRMgy9V8miUp3YLpXULX6uXO/HxAIBAIBPpCaOZDDRJh1/yR8f4W5Fsagxn4VZbF0WKIy5lodqghzPUDShEc60vJBLgaRVKXELlbMLRNXOuPvbQQBAKBQKCjtHxh4bf0amLxC0zcIsNykoJbYry+bXIlE92cYO4VZIBK/13MHWhXqEa0iVO6BVM7hfE1imd+PiAQCAQCfTnU9JUYPsb9GTZTFMvmRJt+os0Sw3K/NPI8HVsRY3aPoKdDQnz6gb6ITOBWL0fpFiR3Cz5slvosd4KCQCAQCPS7AXuorG0CVIcZZgVgGuNx+2lggW7RHGdGicc4xOpqMj/PwvyzzwSGlSoJj0Up3YIJHSImVb+TYsYgEAgEAn0uKA4UEqR8zVfLAosoCTSsDtQsj8SkhBt6ROsZpKM+qHrxu51xJkCUAV5N0uRuQXK34I0GcGkhCAQCgUDH08lGqPspmYdAbYOVLWN1kPEQ7Q8sXfxeZ5wJLGqUUjuFKd2CUe1iOhXg0kIQCAQCgd7jU/ZpfLezzARa5WqBrRLkbkFil5Bt7Qds8AwCgUAgEOizO8tM4FQvn94lROkWDGyRRJaffVuAQCAQCPRH9n/opKKmpquac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075" y="4152406"/>
            <a:ext cx="656272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12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2607" y="378372"/>
            <a:ext cx="10991193" cy="316886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Prema dijagramu, koja od navedenih tvrdnji je istinita?</a:t>
            </a:r>
            <a:br>
              <a:rPr lang="hr-HR" dirty="0"/>
            </a:br>
            <a:endParaRPr lang="hr-HR" dirty="0"/>
          </a:p>
          <a:p>
            <a:r>
              <a:rPr lang="hr-HR" dirty="0"/>
              <a:t>Toni ima talent za jahanje, slikanje i fotografiranje.</a:t>
            </a:r>
          </a:p>
          <a:p>
            <a:r>
              <a:rPr lang="hr-HR" dirty="0"/>
              <a:t>Sara ima talent za čitanje, programiranje i pjevanje.</a:t>
            </a:r>
          </a:p>
          <a:p>
            <a:r>
              <a:rPr lang="hr-HR" dirty="0"/>
              <a:t>Toni je naslijedio talent za računanje od bake Margite.</a:t>
            </a:r>
          </a:p>
          <a:p>
            <a:r>
              <a:rPr lang="hr-HR" dirty="0"/>
              <a:t>Teta </a:t>
            </a:r>
            <a:r>
              <a:rPr lang="hr-HR" dirty="0" err="1"/>
              <a:t>Mia</a:t>
            </a:r>
            <a:r>
              <a:rPr lang="hr-HR" dirty="0"/>
              <a:t> ima talent za plesanje i plivanje. 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539" y="3346752"/>
            <a:ext cx="9326054" cy="35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53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283" y="270532"/>
            <a:ext cx="10515600" cy="486213"/>
          </a:xfrm>
        </p:spPr>
        <p:txBody>
          <a:bodyPr>
            <a:normAutofit fontScale="90000"/>
          </a:bodyPr>
          <a:lstStyle/>
          <a:p>
            <a:r>
              <a:rPr lang="hr-HR" dirty="0"/>
              <a:t>Tekst-</a:t>
            </a:r>
            <a:r>
              <a:rPr lang="hr-HR" dirty="0" err="1"/>
              <a:t>mašin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0283" y="937074"/>
            <a:ext cx="11317013" cy="165855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 </a:t>
            </a:r>
            <a:r>
              <a:rPr lang="hr-HR" dirty="0" err="1"/>
              <a:t>Beavergradu</a:t>
            </a:r>
            <a:r>
              <a:rPr lang="hr-HR" dirty="0"/>
              <a:t> postoje dvije vrste strojeva za rad sa slovima.</a:t>
            </a:r>
          </a:p>
          <a:p>
            <a:pPr marL="0" indent="0">
              <a:buNone/>
            </a:pPr>
            <a:r>
              <a:rPr lang="hr-HR" dirty="0"/>
              <a:t>A+ stroj spaja dva niza slova</a:t>
            </a:r>
          </a:p>
          <a:p>
            <a:pPr marL="0" indent="0">
              <a:buNone/>
            </a:pPr>
            <a:r>
              <a:rPr lang="hr-HR" dirty="0"/>
              <a:t>A&lt; stroj će okrenuti niz (npr. </a:t>
            </a:r>
            <a:r>
              <a:rPr lang="hr-HR" dirty="0" err="1"/>
              <a:t>abc</a:t>
            </a:r>
            <a:r>
              <a:rPr lang="hr-HR" dirty="0"/>
              <a:t> -&gt; </a:t>
            </a:r>
            <a:r>
              <a:rPr lang="hr-HR" dirty="0" err="1"/>
              <a:t>cba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381" y="76021"/>
            <a:ext cx="2886075" cy="22955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21085" y="2948460"/>
            <a:ext cx="8810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Povezivanjem dva stroja A+ i jednog stroja A&lt; dobit ćemo složeni stroj. Koja tri niza slova treba pisati u sivim elipsama kako bi u najdonjoj elipsi pisala riječ: </a:t>
            </a:r>
            <a:r>
              <a:rPr lang="hr-HR" sz="2800" b="1" dirty="0"/>
              <a:t>INFORMATION</a:t>
            </a:r>
            <a:r>
              <a:rPr lang="hr-HR" sz="2800" dirty="0"/>
              <a:t>?</a:t>
            </a:r>
          </a:p>
          <a:p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AMR OFNI 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INF ORMA 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AMR OFNI NOIT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FIN AMRO NOIT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838" y="2328773"/>
            <a:ext cx="3235162" cy="452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63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3779" y="254766"/>
            <a:ext cx="10313276" cy="817289"/>
          </a:xfrm>
        </p:spPr>
        <p:txBody>
          <a:bodyPr/>
          <a:lstStyle/>
          <a:p>
            <a:r>
              <a:rPr lang="hr-HR" dirty="0" err="1"/>
              <a:t>Tic</a:t>
            </a:r>
            <a:r>
              <a:rPr lang="hr-HR" dirty="0"/>
              <a:t> </a:t>
            </a:r>
            <a:r>
              <a:rPr lang="hr-HR" dirty="0" err="1"/>
              <a:t>tac</a:t>
            </a:r>
            <a:r>
              <a:rPr lang="hr-HR" dirty="0"/>
              <a:t> </a:t>
            </a:r>
            <a:r>
              <a:rPr lang="hr-HR" dirty="0" err="1"/>
              <a:t>toe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778" y="1302527"/>
            <a:ext cx="10954407" cy="215987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Igra križić-kružić je igra za dvije osobe. Prvi igrač upisuje O, a drugi X kad na njega dođe red i tako naizmjence. Igrač koji prvi postavi svoje oznake tako da one čine red, stupac ili dijagonalu - pobjednik je.</a:t>
            </a:r>
          </a:p>
          <a:p>
            <a:pPr marL="0" indent="0">
              <a:buNone/>
            </a:pPr>
            <a:r>
              <a:rPr lang="hr-HR" dirty="0"/>
              <a:t>Ako je igra u fazi kao na slici, a tvoj je red upisati znak X, koja je najbolja pozicija da bi pobijedio/la.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282" y="3866297"/>
            <a:ext cx="2403584" cy="219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708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9090" y="365125"/>
            <a:ext cx="10754710" cy="486213"/>
          </a:xfrm>
        </p:spPr>
        <p:txBody>
          <a:bodyPr>
            <a:normAutofit fontScale="90000"/>
          </a:bodyPr>
          <a:lstStyle/>
          <a:p>
            <a:r>
              <a:rPr lang="hr-HR" dirty="0"/>
              <a:t>Uparivanje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068880"/>
            <a:ext cx="10515600" cy="104369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Krug i kvadrat se trebaju spojiti ravnom linijom, ali tako da se povežu oni u kojima je upisano isto slovo.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367" y="2112579"/>
            <a:ext cx="3465950" cy="166365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951185" y="4145418"/>
            <a:ext cx="9769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/>
              <a:t>Koji je najveći broj takvih linija kojima se mogu povezati krug i kvadrat, a da linije ne prelaze jedna preko druge.</a:t>
            </a:r>
          </a:p>
        </p:txBody>
      </p:sp>
    </p:spTree>
    <p:extLst>
      <p:ext uri="{BB962C8B-B14F-4D97-AF65-F5344CB8AC3E}">
        <p14:creationId xmlns:p14="http://schemas.microsoft.com/office/powerpoint/2010/main" val="2456018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2247" y="185891"/>
            <a:ext cx="10817772" cy="565041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Vatromet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2247" y="750932"/>
            <a:ext cx="10515600" cy="1879272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Dva dabra žive na krajevima velike šume. Kako bi lakše komunicirali, odlučili su se koristiti vatrometom. Svaka je poruka sastavljena od 5 različitih riječi. One su prikazane pomoću dvije vrste vatrometa: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551" y="2077129"/>
            <a:ext cx="3318640" cy="4474908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378373" y="2307038"/>
            <a:ext cx="728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Ako bi, npr. jedan dabar htio poslati poruku "</a:t>
            </a:r>
            <a:r>
              <a:rPr lang="hr-HR" sz="2800" dirty="0" err="1"/>
              <a:t>food</a:t>
            </a:r>
            <a:r>
              <a:rPr lang="hr-HR" sz="2800" dirty="0"/>
              <a:t>, log, </a:t>
            </a:r>
            <a:r>
              <a:rPr lang="hr-HR" sz="2800" dirty="0" err="1"/>
              <a:t>food</a:t>
            </a:r>
            <a:r>
              <a:rPr lang="hr-HR" sz="2800" dirty="0"/>
              <a:t>",  vatromet bi izgledao ovako: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757" y="3195245"/>
            <a:ext cx="2849289" cy="974757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378373" y="4254960"/>
            <a:ext cx="78039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>
                <a:solidFill>
                  <a:srgbClr val="000000"/>
                </a:solidFill>
              </a:rPr>
              <a:t>Koliko različitih značenja može imati sljedeća poruka:</a:t>
            </a:r>
            <a:endParaRPr lang="hr-HR" sz="2800" dirty="0"/>
          </a:p>
        </p:txBody>
      </p:sp>
      <p:sp>
        <p:nvSpPr>
          <p:cNvPr id="8" name="AutoShape 2" descr="data:image/png;base64,iVBORw0KGgoAAAANSUhEUgAAAXQAAAA7CAIAAADkeOYJAAAgAElEQVR4nOy8Z5BdyXUmOL82dnYjZGd3Qjva2F3NxuzGKlYriUY0IimKQ09J5IhGtBLZItme3WSzm92NJtsDaAAND1TBFFAo771/9V49V897b+999nrv78282B8PXV0oVDe5TTFmZ6JPVCAu7subefLkOd/JPCcz/9Xtd+ldepfepd8A/av/3Ay8S+/Su/RfJ70LLu/Su/Qu/UboXXB5l96ld+k3Qu+Cy7v0Lr1LvxH6rx1c7Ns2tP9zM/H/C7Jt27b/yxDFb5pPG9q3/8uQxL+8KN5Bhe+Yh8PBxf5lpOuabmgHXmq6LkqKZVm8IO5/DyHUdB0AcEg9hqZpyi9t7h0StKWmxCO8DX9TLdi2rSiSZZkHXoqSrOuGruuKou5/b1mWrhsQHmQI2lBRZdM0flNcApuv8DLxGxO1bdu2rSjSga4BAARRBgAIomSa1v6fDMMwjEP6CwCQZfFeEf1LkaVYTJ41lN+YqG3bsixNU+DdamcYpijJtm3zgnCgd5qmm9ZdwnmjHlNWpHfGAwBAVsQDLyG0cZIGAMiKYt1tj6ZlGeZBNe6RKPKHGu87AZdfhXVdV3ECAcC0bXtPUpwgZ8sNXTfc4ex+bjhBiqbzFMPbtm1ZFi9IAEJo2xBCmm7LMn93/w9q1R5Xh9gkhL0Cew/7+acLdPaZvNiWbNgre0jNh4psf1u37/b5Bz+EUBAYhu3ule89NDoE2iFkRY3navvbrbe6qVxF03TbthVF1TS996thahTZNE39Xn7eiuEDzB/oXY/b3ksIYGe3UzlX1VitV9T+ZXC7vzYI4b2Cuv2GQ9tfjGa6kszuf2OaoFBrsbxURlpdknnzJ9suVtFssWaaFoRQkGTDMHuNyjJH0x0IwVuNzt5Y/1LO97Nq2/Zt+7apmuVrpfZCFxjWoYUPpT2VeBvl3K8epmmQVEs3lP0sibKSqzQ0w0zka6L8psuBEMYyxSra6dUvSrJlAdu2oQ05HhcE+pcydugDAKCL1WWF298QANAbzjC8WEE7LP8mbAEAkFa3XG/t48F6YzhYHEf+xcBlv7zeSny2bXN8S5SxnswphtMNQ5DV7UiJE9Vby2FZfdNOiihxZdZDsYJt29UGlisjrS5umpau8yRd3q9GBx72NMl+a2Wy77F/CKENbbbO7nzZjY41IACWqQGFlLt+YCr2YcDxNgO2v+/3Ptu2bVkGyVQ1XbBt2zBMkmYhhLU25UvXNd2c2IyDfcawFigOL/ssC0AIfbFco0MQFAMh5IUWL3T32/yh1nvvy7eRSU8UEMButLv5EQfhJSGElqGYfF0hExAe7qYOtHXg+VCV2PtV1QWarVqWbtu2JMkMLwIAwzk0j2D1Nh1Io3u4YJjWlDO17k9ZFrAA3PLF2xjJixKEFsPWVJU/oGz7+3UouOwxee+ve+9NzczdzHo/51MpDQDL0kWNTOoCci/Uvj22/irWIUoEx6EQAtu2WU7gRVnTje1ICaeFSK5RQom9krykXp0PhjMV27ZZQQ6ni80OrhuGaSoUUzVN7dDW36rp/YUNQ+0SadNUbNs2DIOkWQuAcK6+m0YSpXauju+V1A1zLZD3Jcq2bYuymi7W680Ox4uWpWNEVtfleyu3943+W9E7XBbZtm2YCsMWVY2DEDa6VKrY5AR5cDlUalBL3lyt86ab8qXQoyO7kqrrhjW9nUqVW5lSU9dFgoobhvwvOQGGlg1N27Z1SQ++HNr63JbO6xBClStZyaeUyNcU0tMb739BgjZUNZZmcpZlWJaVKTeRNl1pEtcWg6KsjW8lePnO+hEAcGst0beUAAB2KWFxJ+1LVHGKU1SCZvK9aeAe/Yqj8JZcAcOGwLZtoSM4vuv0fstryiaEUCHDZuR+Of2gyhV+nfoPbxQCSW6zXAVAU9MNX6xEc5I3UZ5ypgRZW/TmjTdWRpyknhzbdcVRAGC2hm/4c/5kVRBlUUR4AQXgkDXCO+UJQGD0XGAr0Fr6yHJlqAotaBmq1hrX/V+VqycNjf3l9bwFvdUwAWhyfEUQmxBCXpA9sSLNSVOOuDeFIB3aHa8DAG3bhrZdaVHPXHGVWrRlge1wxROvxAsN3dBYLq8o5K9jHRBCWSFYvmYBw7RAqtggGCGUqVxfimRq2HqwDN6oXFL1a0uxYK4NISyihDtWWXYnVU0VRVSSOm9lMu8QXH4pNt++fdu2oarRBOO3LNUwLUewUGmSQ+vppd1qqka4Us0e5xYAC57CleWoaYE8QqwHSrdWkzQnsFxaUTFZVXXdsA/D3T0B/eqiVImwinkhtJgqs/jZpdS5tA1s24amVDSDf2Uk/0YhHb8iuBw6u7nXadwpbENBRBg+CoAlyurMdqLaIo+NhcotejOKlNts7xNZM06Nep0JxALQEal4EsiSrygrPMX4dV2SFWX/5PP2PZ75V5SDbdvQMpT2ls4VIISIA5n5wCy6gfbcs8n4zeDHtPy3VS57oM63amL/+0NVYj+rAJg0mxLlOoQAo/hlbzZebB0dDZGcPOsr93D29u3bbVI4ctVRbtG6Yd5ai/lSDV8alRWcZkKaJsuK8jazy0P5PLAs3SNLJSRk1tJZQzHCJ8MLH1+SMLknI736ihn8sFJ/8V5weXtpH7COA+/fbNrSSCagagQAIF/rBjPoir90ZjbeIoSVUF03Ldu2oW1H8+2fXFrjJY3m5VtrsWVfqdqmBaHC8XlVU3or6F/Kye23sCAITV4syUoTQtjEmFAGbeHsy0P+WAW/vpFV9Tv+jBGU89OBYpOyANgMl0c309k6oaoUz+cNU+UE6dDZ4q8LLrdv3wYQWpZlWZaiquCA0CGU5DLLRy3L4ERl3pVaCdWOTsS6JLcWKPYiRqpmXlsvbEerhmk6YpUFb2E7WhOlOsenZVUPpcqipMiKKt8d+LxTPYCGquuqbpkGsCwI4KGxgh7SQVNRs8+qse9oTLzh9G387Vzb2+kVUPkGW59QuiOmht/z4cEhOYCt+wlACAA0TVN9I1ayn1mWD/FiCUCrhOLuWOXiYvrGejZX60bzzV7hLiM9PxLtEDQrKqvB4o3VJNIlWT4hSU2M5JKFum6YvHAw8NnjBFhAV3VD04FpQAu83coOAqBhWuKHavZJTagWBx2rn1+QMPm2fdu2bZnO8cioSswDS9lf/731vI3K3r592zQtAKGqaYZhwv3WCKFlqSy/q6g4gCCQqu2m0Z8PhT3ppidRbRFsr2SyRr0wHGIFpdahN8Kly/MxiqVoNqRpbBnt1hpd07I4QdxD2/3SNg1TV3RT14FlQgD3i+IAwxCYBuHWQ19QkAEZL+8+Pud9zGsZ1u3btwGw+MaG0BzSuMCev/kVUeMAAQAAhIqqmvcEJjSNZfiArvOGBXai5Z0E8qN+X7ZOOKNlQVJ7/VoMIienwpphRoqttVBp1l1k+Q7F+BVVThYQguY0w5Bk5e3xDgAAITQM0zAOrnYNk6e5XUWlTMtyRctNnH1tMroRRca2EgQj9IIsDUI4M5fo0gIjyCNbyTlPQZIlmo1ISjdZQEr1lm6YgngwtPwOweVuAWnFaqOFUZliPV1piYq2v5cAmAwf4ISMBcxUpe2IVp+6GcrUibVguRd24STt1Gyy0GBoQVkKlIcdKVbAKWaHEzoru5V0pdOheG8kc4D1Hg8iSye3djzXhpo7fanJleR8shFtiKRo3W1+wNJNvmAgV83ofzL979UTX2BW79v5/jWmvBcMgxAAYOm/5pqI44VSvdXG6Wi6VG7i2t0DaRgixbplpQkA2E3XF/ylh/sDxQbpSzdMC9i2XWoxz90KGqZVatLT3vzybokTyjTrJzluzp1vEWwBxSKpgn5YDoXqtMKLG6GhgY7nWnTUkV3NdjIdmZWBdVePLEM0uaRZOmGGPmP636+nvtS89rDnx9O6pL8hCAiBCSz9l8Z0D6U93ehgRLXZRdtYJFNpE6x5Nxuy2qQYj67zvKR4k7Xr65njU4lABi00qB4P28nWmdmkqpuBXHvSnd3NoCyX4PhEvcuuB8sUJ0dySKGC3mtRlmWi2axvZD4z119bHw6P7JZdZbJK6rIOwV2FTRk3KbeReczc/ZAR/IgW/3ryZ8+mroT24yAABgC/VtoIAIC2MLRDVpFWvFAnOfFuBwwFMc9wIcvSmhgbyKAvjEZHXUV3EsFZybZt07SuruenPSVR0TcitTFXptRo0qxPlJBIoeNPIRQn7SYqHfzt1kcAgFYXL6PdZpdIFOptkrX2DQeEQFYQgt5QNYrixNVAYcZbub5RWNotFVCyh83JKnZuMc1J2nYcnXTn4uUWxQRZLpKrdzZDZV5SU6VmvdE50O47AZcDVUAI2zi9EcxvRqueRGXRm+3Sor3PmagaTlAzstzgJdWXQo5Px4a3cs4YQnGybdsYI52cSWC0VECJgfVkrNzAqQ2WD3rT9ZVABcH4W2tRpIX3oHevxd6DpTFCbRZb/wbn+LTjyDPnPnjm4nsuj39zIngtyDW5PbuClmGwMSP7kB56jxl5D4y/v3X9x5v3zUm4tCeFu3oEgKEYEi2pvGoZ1qF5FvswP2aaZgntLvqynjSyGcpvR6uC8uYUBtpQkgo4NW+YEoqzvgzyg4seR7TmSaI9GAqX8HMLCdMCO4n64FaygXVxepbhK2POXKKMxUrY6EaE5UWwzxvvsWRIbT4/gG/8J3r9C3MPvXz2vWf6P3hl5vuzqamURL6ZALYM2aB3zMTX9dCfg8h7YeKDqeee3X1xx9Kte0UBIQQAaJIuUpImagcg+21mLrZty4oayyPz3lwgiy56MrFSx9w3nwJA53gvTm2YlpGuYZux2v0X3K54PVnBIISWBSa91Ul3iRPVJX9peDtFcyhBL2B06/pqstKit6L1ue3YYdND27aBSqXo4AvM1meqQ98e+OLpc396duCTN1efXq37EF3S9zDTUHCjfUuPfNIM/xmIvU/1/K3jm6cry2X7sLkJhNAyLYVTJUbSFf0AZL/9LIbhRG+ivOAv+NL1BU+m1KSsfTBnGCLNrlJsUNG0cL414ysdGQpux+ooxkEIZVU/MZtKVfEGzk7tZBeDRZyJ0Jyr3MKGtzJIl5t0ZX3xkv5GKu2tBkhW1HgBWfBmPcn6rCsZyDYV/U3PB4DBcn6KXTdMKVpsLwbKJ2diO8mGJ4n2Zi5bMeSmo0iy4q2N9Jy/gHQTBDPZJtorgUqT4J0xZMWbkRT1UEv5/zxzucP0vjEQFW3cXbi4lFjaLfYvxpAuu5cnh8ASxEAHv6DpfKrSmdrJP3bF54mVGxht2zZKSle2KoJizHnyU65MtRkg2QsltL4arNG8fGUpeWMpomi6IMkUzR6UIJABecHMfRDmPwSQx5uR8OpDy1f/pyt9/23fyEfHystFU31DgtAC3JyZ/ARIvwfm3l8+/6r/MY8uGBAAXRDM3poL2sAEMimXF8prD2yOfHxs8m/HnEe2Gh5UE9QDfu9QR3H79m0I7S4jnl5MDDuyY9uZcUeWZN+0bcOQaW4GoyZFRQrmGmfmEqdmYp54WVQ027ZdWXwugMqaeXM9vhEuNLAJmp3fzTT82Valxbw2GnCGS4ZpUgwviNIBhYYWA1pHrNwH7cLHTPSVijM285WZK7/f3/ev+2e+PNcKNi3DemM4DAu7YCY/AtPvhdkPR37yeu5SBloQWJbKssAwer2zdItvCJlbmcVvrwz/1cj0Vyb8xz1YomvIhv3WsZg9s7x9+zaAMIcSR6ciC/7ipfmoI1wVFX2vqKqSJHOO5UIYw3uStSdvBIc2U9EcAiA0LTjsQQIlooFzV5ei0WK9iV8mWe96qF5okP5069VBb7HW1g0TJ5l7gg4Qaimz+EWQe79d/oKEjMduBIY+ONz/31268gfXnc+6+Cb/xlBCoBNm/VEr8T6Yeb/k/Zrja4N4CIcQWrquctyd3DKAhmzgKSL4WmjiCzOjfz28+L3Z+LUoV+cs3Tw0/byPlTsCMUzLn2+emostB0rnZyLhfFvRzD3pSVIVp06IUrnYwHczyGNXdmdcmRKK2bbNSdrrywWCU+Kl9rXVWAHNd6n+FpGZ2im3SX7WXTo97icoTlY0nKT2LRIPGR0AYbFJXVpJbkZrN9cSG6GqqLwpOsMQcXqIF4OKpi35C8cmo9txZNmTtiwAbXsmgKzEOvFyd9SR2IomMfomw8U9qWaigrsTjecHvMliQ9WNDk7J8l1bpd4JuPS+1A2j2SEImjcsACG0AKi0mXlPbsaVm3RlfdmmqGi9rhmGyLAXceZ6C8cc4dKP+rxT7kKhQdq2nW2yI55KixSvLkVd8WCbPNrGfZvRaqKCnV1MnpuNlptkotgIpMq9uJGqGxjF8oJkQ2hpiNV8GhY/Dkuf0DsvKFxFF/XSQmntb9Ynf29y8Y8WMyczem/vhg0N1mFE/kYpPQtav0CunY3+PGjKpkEQ2MXLfK5gQ1vqSMgsGrhvd/mPVyb/zdTU70/N/M7M9G9Nzv7hjPeb7tZ6wxDfMngmyUqjQzC8ZFoA2rZuWIkqPuPKzLiyU55ipk7ob7h9RW1S7HM0v50soVvh0pMDgSV/keJkC8CFSMNfwNI14sZqNFZcxelXC2huM1qLV7AXx8OTrny9TQXT1XSpoWk6tG1RVjGSURQVQmhKMQu53y5+1Cp/TsPOaTIuU3JqILX44aXJ35lc+/O1ymjFUsyeuundG3r0K1rtBdj4eeoXfeWhIgRQzWZaFy6pFAVMwFf56s2K96vuhf99aeL3Jqd/f3rmd2amf3ty7t/Phx8J4AHM0qw9NTiQl6UYDu2QkqL35v+cpHpS6NR2esaVWQhUUYzt2QCEkBeiBHuEE7P+VHVwPXViJrEVrRmmJWvmgLNc7XJroeqUM1moDxHMuUix5Ek33OnmS2NhZxyptyl/slxtdE3LsgBgBamDUwAACFSTmQLlL9mFvzTr31apeUOVyQK5e2R35j/MTP/O1M6XdogIDq3eBh9Vzz+iJr5vNF+VYy/4fzBJJSloWfzKSmd8ClqWqRhkhMwez2x9fGv2381N/N7EzO/NzPzW9PTvTC792XLmWIKrcAe8zh4BADCCbmG0rBm9OVuXEbcitent9MxObjNWJ1gZ3ilpcNwawZxiBHQjmDs9E+lbyfgzKISwScuXNwqyZoxtZ1YCiUb3XIec3o6XkhVswlN8bTKSKHcLCBZIV3CKBRDqhkkyQm/7Qs9UGZZrdklBVns4yIqaO4lObmdmdnJz/jKCsdadtBSU5DhOH5MUNFFqnp2NDDqK0ztZWdUtAC5uFHcL3dVAeXAtXmrOYPRgpFBbC9fWIsjzt3ZdcaTSJDzxEtrGTdM0LcDwIk6xpmm+c3CxLKtLMK5wYdqdy6OkppsAQl5UwoXWwHp8Yie/FirzkvbGxpsSzf8TxW86IvlzM7HXpyOJUgtCGKvRa4nOZrg2uBHPI2cI5rgvU92K1c8vpl+ZiEUKra1gIV/vyoomq3qq1HQEsvlaS1ZUG0JTww3eqxOjavMpQ6n2lk6WCbganzqSdP2B0/0HO7WXi6Zk2jY0RISfeZH1rgKdqdwMJI7FDMVQHFtyf7/JckpLqZ+oBj/ld/7Jlvvv3dEXouWrpez5XPCJkPtTXtf/suX/U3+tr2apb/j/u/2VrhtIm1jxZxd8xSbBWwBYFiAY0ZWoD6zFp3by3jTay7MCYHH8Fs0/SLK5SWfs1bHw9dVki+B005oPN/Jt/sZqYtaz28SfJJjF5VBlJ4n+7Gb41nY+lEVd4WITozXdYEXFGy+6I4VGhzAMA0JgKHWD39E755TOUUsjIQS9jRt0morcF3b+vsv3R+72TdTSgW3bKhajx14SC1Gg0clX3dWpCjQteXxUnpsHms6nuNJzRf9furf/fMv7bV/8WLxyrZJ6PR14OOj+qHfnf3YEPxboLLaheUj+Bdq2KCmZcmPOndlJIBQvQwh1w0Q6zKK/cGszOe3OZ2qYBaBtQ9PUKOYyLbxYbdfGtxNHxyKjW0lVM1hJG/XW6zg/sJrYjG5izH1NLLIcqqyHaz+6GlgOVj2JqjdewWhON8wOybsjhWCqjJEMhBAATZdSJufQmj9X6WkA7hiVJujN5Yb/Y17nbzmjHwmwkV5hQ06MkSOndLotVuu7j24zOdpiGPHsGTUeBzogVvD091M7f7Ll+qhz9+HdzLlM+Uo59krC/4+7rj/bcf+vztjXY1yWORRfIIQcL8by9emdTCjfkhQdQqioerFBTu5kR7cz0558E+d70jMMjuaeZ4TBaKF6ayNxciq66MubllXuipO7CIJx15ejwfwowT6UrqUdCWTEVXzqZsibbmyFCvFCgxVkTTfKDWI7mE0WEZZ/c4+voqj5WntmJ7MZrlC8DAA0TauBsUuB4rAjPecrJSrdnmaapsQJpzHmSbTbHHOknh8KzrhzJCvqhnV6pRgqdke20pvREEb/uNR0TvlK23HkxbGoM4H6UzVfskIwgmlabYJ1RfKhVJmgOQDAOwcXCG0IbQBAk+CuLsf6l+L5Oq5qBgCQ4aWJ7dzwRvbGaqZL92LOgGGHKOEnmXrhxmriyQG/I1ID0PbnsbUI2r+UnN1Zw+h/qjSctzYSI9u5l8diBaS7HshSnGSYVgnFJjdjoSyqajq8ewhtaKlSDd69DcRUzPrJavLfZJK/He1O4RBACAA7PtF89jlLkvBNLPt63lRN6coVuZBXu2rzx/XUh5Ox78Q6u5ghGz116c2KdUFvORqpr8YT/yHZuIFA85Cgby8hYgGQqmInx/2Dm7kmzuqmBSCstKhbq+nhzfzEdl6UNdu2ATAp7hlG7NuOli8tJl4aCebqpKabs/6aN906NRX2Jq+TzMPuRHJpt3h0Inp9LZ8ooN5ERdUNWdVD6droWqTWIvcv3e9M4U1Zk5EDwKeSavGRYuK/z6T/Q4Lxsza0LVUljh3vXr1uA1i5WkXmGpaqiYODWrcrFSXk+9XYByLJx1NkhrL0OyEnCCGwgEwpyHgl8al44o8TpBN/C6OyIYSSpjvi9ZPj/rVwnWRF0wIWAIFMc2gtM7Ca9qQavTCTrrcJ7ocMvzHlzB6bjJ4YDwqKhrHylL++Ga1dnvfn0ZcJ6uVFb3p5t/TsYHgtjLhjpXS1bZqA4SVHIDfrTHYpbv9e9Z4odI0wdOouxgCkw3T6o9nEf5Msfb2okbpt2zqKNv75B1w0qtN64kiSLbBauSxNT1mSgi9i1b8rhj8WKl4siR0RWAC+QcAEPMqXTubif57IfDwllfi3ydNzojK5k3tt1OtNNwRZtQCQVX09WBnbzPYvpDJ13LKAbUNJ9pL8A6xYuL4cf3k8cm0lrupmokatRZtjztzwpqtJPNLGb825M9PuwmNXApF8eyuUb2CMZVlNjJl1xFb9+d4M5cBwAAg1w3Al6sdH/SuBMs3LpmXppunPtK7MxYc3soFMyzCBbduyUuOVz7eo6c1Q+fFr/hvrqWqbkVT95YmkM4FeXQ5XWi/h9M8WfbFovnlkMDjnq6z5M8lyyzAthpfXfZk5Z6JLcXuZ6XcOLjhBFarNUgPHWVmQtGqH3YjUFwKVaKlLsCIjyP50c8yRvr4cS1UwTTd1Haf4oxg1ObKR+PFVz5n5rAXgarg2sJF5ddSbrpxBsTNTO9EJV/7kVHQ1UPImKwQj1NqUN1kN5xCSFSVFs+6Opd3pxt5/LcsQRIPjLVnRaBV9sZX//ULlczW1odi2rcWT6EOP6CQpV+Ta1ZqlmEwgoDbU9sudyreLjWFEI2W4L3Js9zIGuqjWBsTieudGO/e5JLWEA+OuXC8AoNnq5mvtaocieZWX1HSdXApU1sK1LEIyvIxR4ka4dms9Me5I1zusBYCsJknu2TYeODMdfqTPuxRqCoox4sz3LSdPT281sBdSlYmx7eTVlfTFhaQzVkmUUJIVc/WuK1bOVtuCrN4bP4N375oFpmnwgsHzlqLKqFS5Dyn8XgF9rGHypm1Z4tQM+vPnoQVIB9lZ7gDdELI5KSujj6Gl+wvd1bYhavbdAQUIgaWQSvkCnwk1T6CFv0/zQRbeHV1WFLWCNPP1DoqzrKRRvBwqduf9FWeyUWlRnKRU2/S8t3B9ObYaKJOsZFkGLy3hzAuJYurF4d1H+gKVDlftckOO3Jm56Nj2XJs84kvvjDvTF+YTNzcyO7FyuYFjNJ8otdyJcq1FiLJ2716PAys1U1ENjjcF0VJ1xsfk3l/O/2GBGCchgJYgEM/+HJuathQTHUCEPK90u0q9xaxzyLeqpSMFNkEBwzoQW4EAGFxRLl1hg5XKI+XaT0oKKh9Ir/G8UK43iwjWIgVe1jBa9KSb8/6yL9Ns4hwnKqkKPuPOX1uOepKoIGumJXDSFZw5vR1J/2zA++ytGM7Kvmx72lt6fmh3K3qzRby0EoiMbWdOTcXmvEV3otLCmSbOhnKoP13rUpysagcyiYqqVmqNQr3bwDlG0mhBCRe7M77SdhyptBlBVhoYt7xburIUW/GXMFq0LJPhlyn+uVDW+/yQ78mBwG6ebOLcS2Ohm1upOe8Uwz/kz6xP7WRPTESurWV2YhWkSxGMkCi3duJlpEPJiqbrxp5pvHNwURQVaRO7mfqYuzqxU/TlOijGojgXKnRm/YWddLLDtBGMWvKVLszGVwJ1XlJE2ccIx90J9z+f9t131qsZ5q3twhMD3tcmb2LsixvRrSvLyZdHw1OubLzYbGC0L1WNl1pol8rWsN1UNVNqaPrb7RoyFYWJRIS1dXZsjNvYklGm9pNq9t8X6TnahrZJUc1zF1WCMDij6+qasqlxSnuohQ10+RzJ+nbp4TE2EjG0O2EaXSEMoaAjA3rgI1rpKV3o8DG2drTKZ94863j79m0IIS+IJRRzJ+vDzsqsrxStEk2Cq3ZYb7ox58+ES1mSJ4oNYmwre3khuZvtKJooSBMkf2p0K/CVo97XpmIkr7w+H3/gkmPGcwElXp/2BM7MRFN+JAIAACAASURBVM/MxJf9+XITLzYwb7KSR7F6h4wVW4FUtYK2rcMOdOyRxrKs3y+urjLDo8JuUKwIpa+V8u8rSUnJtm21UGycvwQsS6yJRIiEAEoNoXmpSUzgQq7LbDro0TE+n7NM07ZtCCxD7phcWi8d14Mf0dCzOk/T21T9dE1p3xXAsyyLpNlMtbUWqg1tF1cj9RxKtQg+36A3w5XFYCrfLJMcFSm0ri4nry2lCg1GUXFevNAkbx4f933xFe9SoJRGqGPT0fvOLoVyr2WQgVFn8rWJcP9ScjNUbGB0stzaTdeqbarSJMK5Rihd7RL020VVARAQRNh28osLzOiEXKkxbib354Xqt+qmZNoQMgtLnbkFCCAZJIS6ACyLDlGt003GSQqZKj0zz8wtSN07p8MsU9GlhkEHteQDWvSzOrmuUmJnuNMaaZrKXXNn3TC6BJ0oNRd2ayPO/GaiWW7TLYJL1cnVcHk9mkQIBGOYnQRyeT4+spVrEryklATplWx97okrvi8f88TKnfUY+vJE9L4zk5XOq/7c7I311PGJ8K31lD9Va+BMKIeG82i9QxVQPJCqxXIIxwt7DPTcHsVw2Vp7LVy/sVVYDlUzCNkm+UKDdsTrc/54rlHEWSpSaPcvxgdWM4UGpRsSK1yttQdPTng//6J72luNlPFfjAR+NrgaLBwtNK7f2kocn4gMrGU2g8Vqi4gVGr5UtdTAy00imG1EMjWcYt85uOxxX0Wa4WS+gGBtkq93mbVw5cpydHgrlSi1aV7K1es7GXe5s9kls55U8Zlb/hPziRZJMcJkizj/vdOz731yixGU1+ezXz254CkeT9ZGXh0PP3rZO7qR9qeQUK4+44qXGrgvWR3ZCHoTZZIVdOOXnNyzbRsahlKrkC883/7855ilJY3Rsl8pdJ/tQBNC0+zsBnRRhABKjGQaJtOkqRRpUAx3/Vr7i59vfu7ztVOnSKTeU0qFcOuFh/XIB2DsvSD7MaXxtEwH+SqNztZ7mtRTONM086VqNF0st8gOyedRatqT61+KTruzRZQgWCFcyPiKOyjmahGlWW/m0SueMW+FYtuifMGf6f/080vfeN2PscqProX+4cwNSnptLbL89I3gkZu7k45sptrZCGa3QrkSiq/5cxNbwWS5zYuK+RZHVPcJAgJVkTJp7NGH2l/5sphMCXkx+4kCO0Lb0DZEseX1QgAsw5IYEQKIZ7tCndc6HfbkicanP9H68lerA9d5goAQAstQsQUt8y09/H4Ye49V+LTcPq4wWTKKtR3t/YbNC2I8XUjkqnWM7ZBcrIINbSWvLMc3wqUGzrVJ2psJR+vONhGoNMt9K7HHrvnc2TbFZkT55M31ofc9ufbSWCxWo+8773v0xsUOc3bU6Xr4kv/EZHjRU8jXsZmdRCBby9U6M87knCtabpKyou1FiN9GEibHCmsrna/+feexRw1Bat3qFD5Y1Oqabdt8HcETCQihJmmKqAATNIOoRilSIkY+9gj68Y+1Hniovr6uqyqE0FRptdGvJz5nRN4HE+8zKl8RuzdVptGYR5jsvoOXEBIUHUvlk0WkgbFNgvVmW4PriWsrcU+y1iH5aruzk/anmlsdIpauVo5PBX8+Gs41KIpxUvzrLw9P/D9PbMz46vNB5GsnnKfXjlWxq5eWdh+44L00H3NGq5lqe9oVT5WbsXxjfCu6Fcq1cFbT9+17gLA3HLFUPp6r1to0TvHxMjbmzFxajK4GikiHaZOsNxUOV7ZbRAjFqtfXEz+96Q8WcUEqMcLlgdWh9z+1emw2v5lo/ejq7hNDV0qd85dXfU8NBE9MRCa30iUUWwtkowU0X8cW3Mklb7LaImVF3Tuc8Q5nLj2I0XQdbeHOSHFoMznqSK6Fa54kshGqjDmy4870drwayqPBbCqLbDSw6Vhp+sjw7E9vBfz5BM33HZ+7+BdHVpM14sy0/9WFazWi/4mBrS+/6j4zHVvwltZDhWVfOpSuOSOZTCXH8WWWrxB4maGJveXc3kDePmzrjSkI0sw0/corOknxAb72HNKLxRq6tpex651Xs3CCuXSBeuQRdnBQQlCNVwVMwEsEGkbqbq+w+zWYej8ofAAWPgRLn9RavzBUisqQbJ3Zax1CW5KVUr2zupsb3kxMODOOOLqTQFYC5ZGtzJQ7400j4Vw9lIkU0RWkO7Udm3rk6uLJhXQOcSP4hfv7r3/2mKvUIB+/ujoRvpCqD37ntOsfT3lvrKbXg+UFb2Y7kttNVtzxTLWV54Qqy1WwblUUBfseOigKCG3b1jFMun6NPHXG4CVqgkLONiCwIYSGpu1f3NkQGpUa9epL1JNPcrNzCkaonMK3uW4eQ4J11D2nhD4LM+8DhQ/AwodB+QsqdlFXpfZuW6blvQYBgDTLJwrIlDM9tBGf8xZcCcQZq815Crc2s4u7uUC2GcyVY8Xdanuh3pkac03df3lj0FVsYPP+wrkvHh/7+vlAtNB6oG/aXz23GJz6yrGdhy/6x7dzm+HynCfljZc8saI/lW2TRV6o0kyp261r2iG7t+9VCWhZairFv/oKM7eok2rr5218B7dtG1iWqd+1ZQbqhuLxED9+lH7pFd7v13hJoWUapdupVt1f7HpeN2Mfg9n3gcIH7cJfWrWvafSaLiioA9l/UYNpWTjJhDLVSWd6aDOx4C+5k+h2rDa9kxveyqyFi6FcI5jNp0o79c5csTF1fnHm4auu1VilTQ5P+M//1S9mTyxmp3ayP7o51OTOnV9e/NIrO8/dDM7sFNZDxTlPcjdVcUVzsXyWZEocXyGJEo61rH03M/Tm1CwnpEqNOU/m1npsxp13xhFXvL7oK41sZRZ2s4FcO5wtxQr+emeh3Jwedk5988zadUcawVZClTOfeWn4qZHEWqB4f9/iYuL8iHvmS6+4HrywO7yZdcWrc560K1pwRfL+VKaFFTm+SjNFAm/sDcevBS57FmqYFsXJtS6fquHuVGM1UJpwJG+upyYcqcXd8vROeisaqDTGCs37z60+eV//xHJoIVQ99+rI5GakuujdcBdOX1qdfN/Tvn86s3N5IbbgzU47I87QTrI40sFPd8irFLPNC6iq8pYFwMGYyN1BTQAhgNCC0ASWqimFIl+rW5rVDWJv7nnZR8A0JbeLnRxTqnUOpWrbtfil+Pojq4OfG774p5cuvvdlZPzv7MJf2PkP28UPiKnHVL5hQ2jplswevgFP0QyMEcttNl7GtuONJW9udCs94khPu7LzvuKMJ+lPe5BOX6j0/SPjLz10fTVYHF+Jnj1ycy1dbQ87bmXbFx/qX/3gM56fXvXc2kjNuJJzO0F/Yr2IDnSIs11yiGbDotTVNRlACO6OYt5lS+BNUQATmJIsxhISTpi82fK19gKx+78CoigszLEL80qjRVWI0ko58np46QeLA58cPP/HF2586hnK8Wm78Bd24cMg/5dc+qih0rZtG7Kuim/a9hvSuA0gFBWtTYn5Bh3Ktzej9UVPenA9NbKZnPMU5ry5eV88lt9Au0c3Ez988Prp58e30s2bN9fP//S6J1OpjbsvJZH+vz/p/MTzO68M+yecmWlnYtkbDKaWqs1LGHkOoydoLiPJuGFoB3YVvqUoTAgMS6dpdjdoyIqEyliye+hXRrPJDg8KPq/UIbuJdnYi53vBM/WN6f4PXzv7f51bvv9BLfpXsPAXduGDZuaTTHHSMhTbthVWMTTDtu/eg3f7tmUBVlRQQsih1G62tR6qzrhSQ1uZCUdqzlee3kmvhmLZ6lK59cyY90f/dPlq3/pGqtl3eurq+cX4diS0kTrnTl//6xe9XzzqOjsdnHJlprYjmwFvojDT6F7oEH04vcjxZUVhTNPcbxz77RRCKMhqmxKLTTpcaG9EkXl3ZmgzM7admd3JzexkZv2JaGGr1n7Jlf7BYzdfPzqzWMZvDG6dPT/rD2cr5xZf8xavfe2U4yPPuV4a9o87UpPb0SXPbiizWG9f7hLnMGqa5bOyQhiGtmeh7xBc7Ddi8hDeBtDe/2cBoBuWopktnHGESqfnU5fnwxdnIj+77nl59JKn+GgEefrx0deWYkeQ9vqGJ9Im3Lu5Cz+9uvqZ57cfu7BzZXHlwtzpePH7NP8fSeYBjHR0yU6i0nHHq/Pb4Zm1wLYnguHEQcMGtqVYSkNhAmxzolU4Voj9NJo+k226mzIuAQv07PBuWLRt2zZlhU2kNFasbFQdTzhmvjp77a8H+z7a1/+X/X1/enHgQ0ep1a9Ymc+aiU9Z+U/vPv3o9rNOvsvtD93BO6KwoW1D+zaENoS3IewduQK6YYqKXkbweXfu5Gyyfz58ejz002vbZ+dfSXce3cq+8PjIy+HKq7GsJ1cqN/GJUUf/g5fcn3t++6Ub7ssLk6Obr1TbX2X5/0jQL+JUvNHtRkvtjd3c1NruzIo/EEmK9xzosIFtiqZUk2g3g95Cc89nYk/Fcn15LNxVGRUC2Ntdeq8o1C4mFssqI2XGsxsPr09+afrKx6/3f6Sv/0OX+/7vy1N/96wa+JKV+SxIfVKNfX79e0dC50MKq/REcbdK9DIUd/56+UTTApphsoKSKDSHNzNnZmP9C+Fjw4GnBhZuOZ8uEo/d9B19deEX+cbpnVAMbRcb+PWzM4PfOun6yivOMxPeC/M3l7xHmvgXOP5vMOoCRZfKjU4o11zzpafXA0ubwXSu1Itl7u8UNKBO60JWxNeIan8l9VQi/otEabxCF2lTNvaLYr86QQCEUkVtd1mUDZ0OLn9vafjz45c/cqX/o/19f3Gp/08ueX/6sJX8gpH8DMj+NbPxtYm/PVtcLh1wXXvx3z19gPB2TxSGaam6SdBCMFXvX06dn4v0zUdeuOk7Mji8GP1JhfzJidUTV53P1TqDzt0o2gnXOn1PXp36+1ed3zvp7J9zXpzv8yQfw9lP0Ow3MHKSZJq5etubrM9vRyZXfKuOQB1t3r2brpfs29PM3nBYmmHyopooNke3sufnolcWQsdHgj+7Njfg+Ekef3zA+8oL0092mEuBuK+Glmvdczc2hr563PGlFzdPjTnPz91a8x9pk3/H8F/CqT6CrFTbWDDXWHInp1b9i5u7yUzetKx3Ai6GYTTaWLLY8KWQ1VBtfre6HK6tRJCVMLIRQX3pViTXDOeQWB7JVFrFJhktdub95Quz3h/3bX3j9ZGTy8cz7WOF1qNt4qimKV1yIpSeuD638erYzGKoz11+PNn8pj/z6Nru1Iw7ObgaGtmIDa3F510JZyjnjxdShSpJM3sHNCzZUusqt8XS/VT71Vbp58X844XCw/nsA5nEA/HYD0PxX8Qqa2VVOHzmDC2L6zKRa9GtJzZTY/F6DGFbrMhIMisJGIeXK0JjHXEtxE6fIdaf8nztxcF/fWPti+vYG7uwJFmuNzrxYmMnXlsK1OYD1eVIfSWCLoeRrRi6m2lFco1oHkkWmwUUK7ao3UxjYif/2qjjh+c2v33uyrD/eAF7sdp9ECMnJKnb6F51R9ZfHVy4uDi1Hj8ZqP8wiXx9J3Fk2bcz4UwOLAdGNhIja7EVb9oTLYTT5QrSfPPEGrRNwZQLMrvEUOfJxito8dlC/rFC8aF85sF0/P5Y7AfBxGvxhh81tcODNaZuUDXS+5rX8wtXZj7VzLQ4jJNYSWJFvsMS5YTQWC3OT2f6juOLTy5/8Pjgbw+6H3CzVc6GNoSQYblCtRHOodux2sJubTFYXYkgKxF0JVx3xRuhXCuSRyO5ek8UmTq+HUeGHemXBrf+6czy/VfPrWWOZttPt4gHcCrOCZkSemXD63xxcP7W1uhm+qUQ+t1o5R8dkdeWvKHRrfjgamhsMz22EV33ZzzRQiRdrqGtvZwRtKBO6kJUZMZo4hRef6laeKqYeyRXeCifejAZ+0Ek9kgwcyVNlt/yPI4mKfUAsvnTzdCZ3YKjgFdwgRBkTpZokW2QdNXHltcS10cqI8+3bjwz8m/Pj/3RWOJMsnfVlmlaOEnnK81gBtmMVOf81cVQbSWCLEeQ1Qiyk2yGcq1oHo0V0Ey5VW6SqSq2HqpfXQ0/c23rGydnnhw+4a8ey7ef6FA/YbgqzW3H8jdW3P7nB2envAPO/NPxxrdDxe9vhK7MeRK31iODq6HRjdS0I74dzPkTxXSxhhGUBUDvmFskh27HqouB6sKd4UBWI8h2vBHMtKK5RqyApkrNYgPPIvhOArm5kXzplvNbJzd+2H9+OXk81fxZA/8RwzlJKtgi++a3V14ZXhzdntjKvBhFvxetfsMRPbHg9Y06EtcW/SMbyYnNuCOY88WK8Vy10erquvHOwMUkKKaNMzgjULxCcRLFyV1aqHaYbJ2IFTu+ZG19NzPj9E1sb4xsjk9uDy97bqzs9nnzN53p60PeY978Ezj3aIs4Yhhyh5ipN7YS5aul7uXlxLGjiyceuz7y2OXVl2+6BpZC1xd3h1ZD4xuR0fXQreXdwUX39IY/nqsIkgwh5Fpsa7lFzBL0OiMGJLEgSB1RYRVDNSzNkOsNcm0TW9rEfUmVPXijX48AAESdaCXauqhamgZMs5eKvvPvGwstiRWIfCl9wbv6ntWl31rZ+bSLSdM2tGVZwQi6TTA4I5KcQvEyxUsdii81qVQVjxRa7nhlxZeYdrjHtpaH10dmnEPL3muroT5/4eZS5PKg+8Uk8hOCf6BN3BAlBCOXCtXFbL0v3Tw3snvsuemzj/RPP9G/cWLEPbgcur64O7IWHl8Pj6wFbyx6by26V1zhUq2pqBqwAFkm23NtYpbgtngxLAllQepKKq+aumkqmpgr4kur2IqTjBYM5eD1o3fAxTCbmRaWxQxZs3QdWhYEEEKwXxQAAB6nsEQu/Iud5f9jdfl3VwLfDSiE2suXdTCyS/EkJ5G8TPMywYpNgis0qFQFC2VRZ6S44A5PbTvHHAujWyML7lsr3iub8Su7xcGZ4PmJ3SOV7o8J/nsYGWC4WAffSBUniq2+UO31q65jT45eeKRv/pmrW2cnfDeXgwNLu+Ob0Z4obi56R1Y8jt1Es4NDCHVZ74Y73ckOsUDyLkFKSkJdkElZEzVLtwxWYAMhbGEF2/CxpeZbba5VBKUeRvkma2o6MO6cMj8gCtMwmUa75YnvfNex9O9WV/9wNXMsY0qmaZo0w7UxukvxJCeT3B1RNHA2ixDxcjeQQbZChTlXcNLhGNmYHtsaXnQPLvv6XOlr7uzAiPfUcuzpJvV4l76f4Yoks93CdmK5gVKnz5V/7fT6az+5NfDo5eWfX3f0ze7eWArcWApMbER71nFjwT2x5tuN5wiK5Xihi1MdkiM4ieJlWpApXmoRXKFBJspYKNdwRkuL7sjE1vbY1vzo5sj8zq1l71VH4mqgcGs2eH42/FwdfwJnH2a4NYLewkhHvjpXal8J109ddR392Wj/Q5fmn77qODfpu7EUvLbgH10Pj62Hh1eDNxY8I8sex26ihZGW9Y420d2+fRsAwPJisd5Z8eXHNyIja75Fb3YjXNkIJF3hnY3AzdXIiQDyYoX8B0L8ACl8ocncjzLHKvjZOHohiZ5G26eb3VkALJZPU+ylbOXC0bEL/3hi/MGza6cn/OOu/EqgmCg2K02i1iaaGN0h2SZO11tYpdGtNjGK4YAFuA6n0LKlGNC6a9UNLMsolcXhMeLF58X+fnFpUWg03+qUL7CA1myJK0v88po4NamUSpbCym0fNGX7wF0BusUUmeh3wq7fdUS+HNK5O67SsiyCZhNFdG4nO7oaGN8MLO8WN8KlzUB0J7yxHry8mXgt3noOoT9Hih/CuC8hzGN16rVi51wUuVBsna+3XieZmGmqFOOguPPu2Pknr/b944nZn/ZtXFmKT3uKW5FKttautQm0Q3VItkOyDYyqtfFaE683MY4XTN1kW4zGKUAzD9w7AUxTiye5/ivESy9IAzf4zU2Vviup8WZRaFuGpZZK4soKt7QiTU9p7bbBNeT2rg3vOrIIATQVE/Njgc/4d37XmX4iaWl35uGqprdxypesTjtSIyu+6e3oarC8ESo4gsHt4PJq8Ox27lgGe6LJfpwSP95h/wFln61Tp3OdC5H62Wr7XAU9Kcm4qjIkPYXR52d3zj98fuA7JxaOXNsaWEvOeQvuZK2AYNUmjnbJNsG2CQbtEJVGt9LA6s0uAEDhFb7DG4ICzIOxOUvg1W03dewYdeKYPDrKBILWvsN7BwobsqL4/cLKKj83J6+vmpKo4nGdrRyiPIJWH6p6/mTH/W+dzXF070yjrKj1Fu6MlCc348PL3nl3ci1U3ghmt0O+7dDkWvi0p3SsQDzY4T5Cip9q0d9BmF9U8dOZ1sU4chbtnqs1+zRdECWEZK83uhevLl3459ND951eOTrsHt7KLvqLgQxSbuL1NtHCmA7Jtgmm3iFqLbzWxBptrLcy0nSj2SWCmfqsMz20uDPliKwEShuh4mYg6AwtrAXPO9LHMt0f94ajy/0DyjxdI17Pt88nkHMN4kqtcZITK6rOdcnxFn5mynX+h6evf/fU4nMD20Ob2Tlv0ZOoFVGs1ibQ7h3NRLtUrYXXW3izQ2jGL5m8vGXMRRCldKGaLCL1NtXBMZJGCarcxkKt7gbSWcpUpr2J4QXP5ZGda6M7Azc3hl8aHvneudlvn5p7dXgqX13rEH1t/KphSM3ODEYFSKrd6FK+WHFoI3ljIzXvywVyaLqKI12GZEVFM8De8nG/lkOokEEJHdt/Lh4AwLVQuVS0OEFXNJmV6AbdKXYUWbEPSzOZhsnVET2XkX1++fRJ/plnRc8Nxfl5udCv0RFTueuiLQihgiu5x/Kx/zHaHrhzDwtJM/FcJVdroV2mjbUoBsGoQrPjbWMbSGc5WZpyRW9O71wadQ+MuW5cWR762cDYd87Mfff16euLs/XWYpc6RVBrnFBrdmZoLkdQVL1FrPszA2uJEUdmPVSMllrZOt4mOFZQDNOCbzKz3+AtsbWsEDsQWntdtEyDLhc0BLEESVM0kRbJOtEpd0zdPFQUuqqxpbKaScsOh/Ty89wrr0j+U8r2Z6T6rM4kLI2y7442cXk+/eV0/H+IUA6y59CRZjuWq5RQvNElMbLJsEiHTLe6rja2XkRnovmJzeC1cdflYde1Meet87NDj/dPfuvU3P1np5Y9S2hnskO+SjNFko60sGWGrXQJMl9tzrmS19cT49sZR6SUrHSKDbJDcpykmpZ1J+B1t1ZYhsQUThoyuscthFCVJTqXNruYKSuqrPA4j5W7RIOA4OAdnT2SWFbM5pREQpmcEH/2JHv9guJ/VPZ+R+44dT5nmfL+FoFhdVa68ffEsx9PyXXZtm3Tsko1NJ6v1tpkEyMwAmFYpI0nWh1HG9soILPB9NiKv39i5+qI6/rQ1q2Tk8MPXpr+1qm5xy9P+hMrLXywS53gxWaXcHSJbZbvdAgqlquNbSVubKRm3FlvupaodGstimAEWdXBwYuUbNu2LctCW51IplRCu02MamMoxdQwMoO2HR1ss9JYDGcntkLXJ3f6RlzXxl23zs8NPXZl8pun5h88Pz2/s9joTHfo4ywfIig30p6l2QpOUWWkM+dK3lhPjjuzjmg5VmqXGiRO87yk7u1uPRBRfifgss+YIUkThVren8lvBaLLu8nZnfjAcnRg0T+4Grq6FHltLPDIZf/7n3H/b4+7v/X6ijs9zIkXWWFMUmqqxhHMdUlGDcPIVDtbgfSZmcjF+cjAeubacrJv3jfmSK7s5rbDhRLSOXDPDQTA0iil8IQZ/bhCrupK0zIF27YBAJqqWrrZiDc8F3amfjSz8OJSZCEssHeujD/goxRJzvozzVwTmJbGUkpwRpv/qrb5f2o779HCn1U6S/deqqi0lOJ3iv9ve+/5Hdd15Yn+D/M+vE/vrXnzZr33errd7e7XtmVbGrXd9sih2+5pte22Lbdl9diWbMtykLOoYElUohhFggRIEAwgiAwip0KhUDnneCvHW1U353vCxXwoEiyiAJBK/jL8rQWsG06ds88+++x7wj57E48kFeoOEzIAQI2sRDJxayS16vLP2cNj6/6hRf/FOcfFRU/fjOfwsPPxY9b/79mtv/iN5VfnpzLVy5x4hhUWFKVFsQGGm1RVVpCUYKo0ZvIfnfCenQtcWIoPzPkuzLsmzOEVd3LLn6w2abTb8B/pUkEJf1uLflOm7bpag1A2DAMCoCuKJqoZa2b9zbWxn00uvrUUWgtpimrsxQqWZoMbgWaxiSFSmhXFPKDOfVFb+380y8cV/9cVyrsjODuc5CJc7OFo6Sc5XdS7sjJkWSpWs/5UYsMfWXIEZm2hK0uewQX30Lzz4pL3xLj7xUuOf37N+h9/bvnkc6Zjk6N1+gIrnOMEi67LTWqFEzYA0Oot1hfPXZj3HJv0nV8MXViM9d9wXVz0TFsiK96MK5yhOfGOsyAIYaQrzVXN84CSe0HhY1BvdtyDqooCdZ2rs8GZ0Pzv5yZ+NbVxbiMXzCEIe6UCQljNV0PrAYmVkK6LuZA6/7y6+EnV9P+qtk/LsV/pUq2rstgwDARQY64V/3ikOdzYNdviBDZbSnsSyQ1feNEZvGENXV7yDs65hhbdgwveo2Ou3w06/ttLlv/7F5YvvLw6tjnSYs+xwkVBDKgq36RGBTECEcpV2rZA6p1pz8lp7/nF8PnFSP8N59WVwJw1avJlIumSrGgHuIuSZKlYyQZTcUsgsuIKzlhDI6v+wXn30LxjcNF7ctL9xyuOR1+3/udfbn3s95tHxsfyjfOM0McJFkVlmtQoxS7pQC2TTCRdHFr0Hp/0DCyGLizF+mc9l5cDU5vhNU/SHc1ywh06970oly6ZxhTD2rzR/hnb+Lp/0REbWQ0OznlMnrTFT1xaCb0z7Zu1Z05M+x89bP7iiytff3VxZKO/xR+vtsdzZaLcaJldgVSx3x0dz5Ybvx50//6Kb86e6pu0nZrxmH3ZJs1lys3prWjfjDNGuklXNgAAIABJREFUlDvO6G5OeaGu8TFQPKYHP4NCD8D0l7TK4yK11HkvtiT3KVff3549/ek+55CHqTKaIEnFAp/N6sptq3mMMdRAO98i841z3x9wTjoVkQfUhub8kr75Z9D21zD4T7qY39VO29vbBjZEQsx8JSv6hQ5DIETVRnPNEbpww3FjK3LDErq6Ery24t8M5BYcyfMLgYFZ34yNeOGK+yt/3PjyS0tPnrhhDp/k5JOF6mq9WQ8k8zafpdLsX7At15rs48etJ2+EJsyRd6Ydg8uhQLJMUpw/Wb68EhgzBfJlstsZHdQlnfNB4g8g+Ckc+TQgvqJWn5T4sGFgBBFb4Ux/WD/1kXf6v3AhPBflW7zG8WI2K5TLEIBbKwjYMAyZlZkKXYjkB38ylHKkVImBteuq9SF968+Q/f8Hiaehxuzmg2FghGknQ3wjJ+duLi2rmpbKFifWvYOzzhVXctocvDDnnTQF3PHKzFbsnRnfleXI9Y3k0322L75g+seXlp67MBYuHWfE07mykxO4RWswEF8oNS6sOF3mYPF7p5wjG/GR1cDxCfu1tUimSNbbrDOSf2fGvWiLNtsM7oIm10F7BcQeA8GPo9hn9PzX5MbvdI0yDAPosOKqjH9z/Nifnbj+w/Git6jwstpuC5mM1G7vMKGztMLWWbbB2set1357vVlq6WJRz/xRNX9Ut/4X5PykVjyLoLoHK3RcPlWrv9HAOr7VpeVwgri+6rm65F5xp8bWg0MLvrmtiCVYGN2IvjPju74eO78ce+K45YsvrD36yuLxyUtF6niLGcyWwwzHrzkDMeJaPHfVEsoMrsR/fM41ZU1eXHC/c8M9a0uU6lS+Rq24kmdnPY4wseNrchc0XScKlUmTf3DWMbsVmbZEBma9kxtBsy87Y42fueEbWgoPr8V+2u/80gtrX35h+Q/nZwLZI23+fIywtRkmkMw7gmMt9pwt5L62Ef/nNx2XViPDy75j087rpmgiXy+RjD1SuLjoXXMnd0yl39dWdIeboiSHEkQ0U7KGcleXvBPmiD9ZMvlzg4vBobX4Zig/Y0v95oLj2XO2E5OeayY3UbnCS6+Q7fkzS/GBlYg13nz89YVL64NrobPfP2O2JxpPnXY+dcpsCeeLdWrTn7204N7wZytNrtFiZzYjiVy1a48NQsGJiCeNyKe34w8aiU/phSeh1oI6bMZbjpecQ3976cYPp+qJuoGwWirRA2eqx45w8RhQNTpOSYysiaJENhBApKveCjRr2fpbX37bM+mGQJNTL0P336DAQyD2qCbs9lO906kac6TklDq3FM36o5lEtrzqTg4teBYd8UCyNO/MDMyHxi0pa7hwZTX6zFn7oYuO01OeOaer0jzJS2+V6s4XrwfN4cKF9dwTb0240+eO3hg4dD087Sx+923r85dtsRyZrbRmLPHhFa83WWmxUiJXu2EJkxS7fcuYAiMVsks48TUcfdCIf9pIPqhW/oigCmRQcVY3frJx8WMX159fYessAkCMRekjb9T6z4mFPFD1ZoBURVVqtVSa1iW9vFbkcpx/zn/8vx/PujJIo5XwD6Hnb2DwYT39Y6A2e/lgGAYCqHaxocQUozMUL9e9kXQ0W53ZDA8t+DZ8aW+iPLoRPTsfnndmNkOFU1O+Z87YDw+7zt7wWEIbLeZ1lu+L5mKHRnzZavuZ8/5nz16Ll/qeOX91yJx9Zy7+2FuWU9NuotxO5BvX10IT5mA0T9K87Izk1pzx7igcSGugRh+Oft6IfXo78Smc/rzavoERkigpOZWZ+eqNK5+9FBj26ZoOJIk1rbZffrE5d0NlGI1Xm9Emgogrl6CmiTWhtFxQeW3shYlLT1/imyxgfJr3Eej7BAp9ViufQlDe7plUGthQKmprqm3ohmEYug7SuZIvmvEliuPrwSvLAWuQsEdLw2uR84uRVS+x7s8dvub+eZ/trVHX+XmPL3WDEQ5TzNCqP/HWdDBdoX982vr2+JVo8fRXDk/NecvPXfZ/7+3N8c14odb2JctXl/wLjniuRrdZcdWV8MZyHQu67TtneeVqwx/NhFPlG5vhy0s+kzftS5YnLKnzi+F5V9oWKZyZDf6sz/r6NXf/nHsrtNpmn+fFPlvM/dMBa7LUOjEd+WnfaKV9+s2pkTF77sh07N/eMp+dD5RJNparTZojk5uhWIFsMcKmn1iyhjuhl3YIeC/KpaOcKnXSn8jZQ5lotuqPEevu1Lwt4UtVfMnq0GrqlRHv8UnfhQX/sjMVy8YbrTdZ8QcMv2iJ5r7ypmfFkz29kv32mxu/v7JQap45NDL53HDImWy8NRM+MRNZdGVieVJR9UKdsUUKK+5UPE9SDH/H4Vcow9pRnHoIpx40Eg+q1dNQ10hPw/e8b/zvJ12nHGJbwBhjXWeuX+evjegsa2BMhVr271oVVlFbzebiAkZQJuXE+WQ719p4Z+Pc5840EnWlsaZkntVaozJ5SZMyPUs9NwFEoDU1wzAAALli1RPL2cPZWLbiDqdWXJkVVyqYqTmi1TPz8VeuuftuBIaWApt+gii528wvGeG3nOA7v5p86nzY5Mv85lrym2+sX9+cJGpvf+PYxqX1zLK/8sp46PxidN2fK5GspOqxQnMzmFvzpvO1NsffYd6CtAYq/BKlPolTD+Hk36mteaCCqqlse9o+9rnxyGhIFVSMMWAY5sKgML8IFQVDVFku2b69pYu6SGRaSwsYITbFRs7EWkRz/JnRy48Ocg1aKl5QcofU9qTSvAbUxp58wBgrNUVra4ZhCKKUIIrOSNYbL8SIktWXWHCkNwPZSLa+6iu9PRl+fcRzds4/Zoo4o7libYVif0ALR9oM8YtLgaOzqa1g7stHgv9+fM0eH7bHT37nlHXFV762lXt5LDBiSmyFiy1GpHk5kKmZvBlrOF9t0t1R5TDGiHeh9NdQ+uM4+ZCe/hpUaiIpZq9mVv55dfY7s2VPEQKIMZYjEebUaSkYxBACCcTfiKQuphCA1KZZzKQxQJWVamI0WQ6Xz37ptOnVVU2oi5mXtMpJtTWqUovozjWXroZAaks1kIExphguksrbw7lAshRJFy2e+IIjZQsXwkR9xpF/YyxwZNzbP+eb2Yr5k9kqeZ3mn6T5oWqr8vhp3yVTZt5JPHrE9fP+FaI6MLp17of9Xnus3recfGsyNL2V9CQrvKQ0KMEVL6170/50td5mep0rC6KYzBZdkawvUUpmy/ZgatGRNPuJcLax6iu+PRV5ddh1di4wZo64IrlCdZXifkTzRyrN+AvXY6O20vBa5A/D4X94eT2aHd2I9D151uxLNybs+dcmQuPmhC1SJGmB4iR/umbyZeyRQovh369y2WlIjhclRYUQ6QDQHM9LSplkhlaTvzy3dXQmuOrJzW1F00WS4Vsk8woj/AMrWNos+/MB//mV1Kwz98pk4lcXnD87ZyWqF7OVI0+ftUw7c5W20L+SH97MW4L5G5ZUixEBgA1aWPUkPfEigLBrBAv19nVIfEkuPKHnv643TjWCtdiridlHZpOTyY6tpGEYiOWYC0MqSRoYq7waejkYeiqAINKaZOmlF2WaxgjVFmuuQ/ZGsj752OT8D+cUgdIVEmOIkY7xHt6wb8nyzeEfhJDlBUXVEEKKotKcIClarNA6MR3+eZ/l4mpiyZladsTLJENzmTb3fYp9XJKT6XL7H17aWvYXxzaTT16I/vq849j0Fi28ZY9c/kmfNZBtxkv00dnMiq+06EhbAnlJ0TQdZKvUnC2ar1FG18IHBiKovQGJLyrF7+m5R7XWVGWzHng2MP9Pc2VXFd6K7wVyBWZiCvC8YRh8lXc94Uy9mMAYK+l0/je/1jgeA5QdzMYuRLJbmeH/dtVx1K7wDaAxGCOM9QMcDHdMYA3DUFSVEyUdQIiQIEoMJ/KSYglXXrrqeXbAMmnNzFvjlgDRpLgmbabFL7bZPypqY81ffvT1rUVvcd6RfvBl328uOKdsa7Tw3PD67KGr7nKLt8XJE3PZrXB5eisZTDdUTZdkNZStLTjiFCftCKRhGFDJgsL39dxX1cJ3tfxjOlvIXS+av2Fe/fEqV73lgw5jcXmNdzgxQgY2qvba1t9tUp6Om6i54kA/RkhqyJFD4YI55+p3XvzEYMme1cQagvLN6DQ9/hy7FVznQpIVXpQBhABClhc5QaQ4ac6V/92g48WrzjkHMb0Z8SdKFMuS9AgrfYbmBmWVPjef/Gm/+4YjO27J/Msxzy/PO12JSUb41ZtjG6cXIi1OnnKUz69mnbHy1GYiX6MBgAwvW8O5zUBG02E3GRhjRVE5XtJ0gBDieJHhRVaQrZHKK9d8v7ton3FkF+wJiz9DUnyL8bbYr1PcYVVrW6ONX1/022L1I5OBQ9ci33h9c9HrrLffOLcw9dOztgLJmUL1w9OENVJccqbjeRIAKMhqIF0dNwWajIg/kGlRd00YXlzxZn83YDp8xbEVKoYztQ0fQXOiDpQmdb3NPscLPgihJVw7NOSq0VLfUuLVidjh0cBvL9h8yVVGeMwc2nh93FVosIyg9i1nZ5yFdIWeNMdCRENWNQ3AVKHGCV1G9xipvENozegaowh5NuEjXosvfWYlOhAD2m0fgnKhyG05MEKGYfBFzvsDT+5yDmOslsuNHzwpVmsY44q9cvU/X8uY0qHh2PxDczV3dYc7vR1p+85h565bCFGjzQ5vxH/Tv35ywhMm6vZI0RUryKqualSTPkWzr8tKVdH0i6vpN0f9iTI9uJr4H/2Bw9f9p6a92dogxX9vxOw+vxQWJDVe5t6civszpDdZndlKFuqMBiAnKpF08Q7bf6TK9LxIresqrXCptsuX+G1s8e+X88uF245pMBZCUSma6BhrkK6G4787SAdpGIYQ8Ne/9R2l3TYwTo2nR//reD1ad7zlXvrCAlu8GZGvlxHbvfOCO3mi6YCoNI9NeX4/YL6yFMmU2xv+bKLQABDyYrzJ/JFizmqa0GTlV0b8U7bcsr80bU8/8ILj8Kh3zByoU68Uaq+cuOGYcxKaDjdjzaOz8UyZMvlzy26ixYgAQpIWUvnKHWuxWkNsXpP5hKa05XaoMhH2fNdr+q6ZK3G3Oz9CjMmiMYxhGEAF2UsZ+z/b5aaMEaIvDdVeeQ0DAHW49sTG0g+XatH6+r9btp42d58bwvsrl13c2N7exhjLihYmqoev2Q9dsMxY0okCafIRZZKBEDKcpc0eotkJAJRUmfn5WZszXrtmIUYtmcdOeZ8bcmwGg7T4RCB94c1xpzdV4yVtZKt0fi1NVOl5e9oeKXGiogFAlJvVRusAqnQAiErrzKz3d/3mwYVQmKivuNIRoqrqGsfHGszvGa5f0yhZBcenIzOO3BVzemiDOHQt+PQ5+8VFR5M5la+feeW6fdKWEmTVHGm9MR3zZ8glZ3reSZA0DyBqs0KqUN85UvselcsuOVNUNUYUfYlCNFvNVVvWUC5E1BVNB0Am6cUmdUGUsxgjipMvL8U2g6UiyZ9eiB2bS51djL961eqKZZv082Xy+SlbbHwzKchqpS0dn40PLMczFdoRLS17MkSN1sFuX9kYA4ygYWBd1Atnc+sfW/H+1nszJumtFDJFg1tDNdLbcH7DXrc1MMZyrdZ4+wRUVQPjdpY69x/6t45s1eOk5yln6HAI6e8uetEOGE4IJPP+RCFVIJOFhiWQJaoUgEhR6To1TDETikpijNNl+vR0MFdjzJHauDXzw37/1Y3k8XFnpky02a8lS9cur0XNwYKqAX+Oen7YP+8ppsvUhj9nDuZJRoQQ3Vk0RrcGWUpLSb+YWPqr+URfXFfu8O4hNVtQVQ3DQACWZgq2r1iltmRggwmHW28dQ5qGMS7aShf+02BiIVG0l2z/as1N5PezNDsYCONqo+WL5/3JYq7SCqbKZn+2QfEIIUHK16nzDGcCQAQQ2iKVc7MhipOvmjPmQP6hF+0jG4mLS8Fay91mH3MnNy4shkPZhqyBpUD10BWvLVaP58kVd9oZr3CSitAu/z4IIf3mbkOADj3mXfm75Yatju7wd48lstn53khtKXY46nnKAxSAEWqOjnNrJoyxgY21Z00jD4+Q6UZwIOz4lo1O0LsreW8AAORKNV+8EEqV8tW2O1pwxoq0oCAEGT7YoAY43guhJirarI24uharUeLgWnLenf/3Pt/xCc+yh2i0p1rMj1Z93kvLkSLJ0qJ60ZQ9MhkK51r+VG3ZnYnkSUUDe8ZU3UGdbHpjuUCyWKxREaJqC+dJWkAIinK2QV1g2HVN5yFC1khlYC5MVOmXRwPWWP2l6+HXrrtOTrkb1GaL+XEwGx5cCkfzTR3C9XDtyFTYkyJTpdaaN+tOVjub4sYHMnLZ+Y8Q0nWAMGZ4ad2dLJMMQhghwHIuiplSFLJj8briK0xYEm1WWvBVJl2lc0uJq+vR46N2cyBPscE2+2g877qyHl52pXQIm4x0dNJ/4kak1uLrlDCxlbCGCzuzyltF32QcG2TsDzvMn7Xy5d1BvLtv87M5+7ecbIY1DEOXJCFf6IxvOZI79R9OLv56SRXV+BvhwJMBhVKMu41cdt122NIJ4YQxLtaprQBBcSLGWNelNrNAs6uaxmGMNQ2MmpPrvpyqg/7VjD1J/uK8c9VHvDW8lSy16q0Rin3GEo4OrQTiBRJAlC7Th664pu1ZmpeTpfbwepiotHsJMwwDI1ybrW7+xZbzCZdK7+FNqnMBNZjqT9n/zdk5CiC3KalY6gxvatFa3//Z573sk9pi9LfBxKvxncAAB2DPkQsAACEEAAokS/5ESVZ1Axuy0mgxY5zgB0DBhtGgxUsr0UC6xkvq8fl0KEt+9dUVk484Oe5ssVyDeqHFnJ60R4fXgrUWq+nQHq0+f8Vji1Y4SXUlq6Mb0eY+ttc6rydfSKz+H+bUQPqAKkh10fO0N/pGDAFkGAafy+u82OGV+bWNi399sRqpVlzl2FPhymxlPz27p0js/McYdyJeS4pmD2cT+bqmA2xgXsy0mWuClOpYaUXzrSsrkUKDTlfZQVNuM1z5Wb/1ynLw2lpYVoV668lqc+6KKTRrT/CiKilgzJI+PBrIlKk2Jy+5M8vutKrtjoLSTYmm6RBCAKA7mnNG8oKkYoxVnWnT87wQAFA1DCNXZy8tRWzhUq7OvTQWJWrc62O+M1POgblAppxrs8822xfW/MTwepgTZVWH64HSH654nbEKw8tb0dLFRT9J3+6A71e5dLNVkORlW6TTnQwDi1KWojcAuBmPNV1tX1gKuRNVHcBD16KpMjW0mhpZC15cjk5tJRRNr7XeZoVLN5yJkfVILN9EGIuyevZG4OyNACeqigasgYzTH+9etdopnThJOP8vR3213juU6E6WGIzbn3DK5O5zRkKLP/G/Hd942YSAXpjMBn8UYZKs0dNnulnWK0PdaZo0a/bEJeWmU0tW8NG0EyOIMYYIrQdzIxuxfJ2WFP0Pw6EiyT5/2emMlY6Murypmg6Eeus3TcZ2dS00shHtBA8gKtRr11zzjoyqAYqT5jaDRL7cW0Fd0CNPRdx/5WJTt10N9jIEKCD4ctD728Cuk3sY40a83vef+iJTEaCoxNlU6NdRhVJ21W4XH3oZ1Z1hnCiFUyUAoWEYOhAYbpPjUh3adABHNqM3bGmaVyJFdmAlkyjR3z+25oqXj465sjVakCJN6veVZub8QmDOkZYUDWNsj5ZeuuTwp6o6gMUGPWPykk2qm6rOBZfgPZ/2BL8W1AT9AIL5Amf51lZ2NI93RbzGhuWI+coDl8k0KbeF8G/CmYFcRwHtquO9iIdhGAghb5TIlpsIIcPAikoy7Kok1Tqs4ETl6kbU5C+oGpj3lec8pa1o9fkh64Izc3raKyoazc22mLcDRPHyStARKwOIFA1MWpKvX3MV67Smw0CyPG/2iNIe21g7TyCEUaIUTpc7Bm8Qqm1mQxSiHVMgQdFmXZnBpTArKhtRcmSTKDeFoxPeCUtiaDHoTdYY3t6iv5WppK6bIpNbCVUDAMANf/7FIbs9WtYArDW5pa1Q41ZzvEflskvIOhcUw8nKzSmJJJMsF9R1tjM0aLPyNVNsbCNJcVK2zj014GNF5dJaanjJO2HLXFgKMYIsK6km81qTLl5eCs3Y0m1ONgyj1hYGZn2j68EWzSGEKIpR1d1HYzDEsX9LpH+aAqKOO2dy78QOhZG3Y64nnSq7Owe6SJ/+30/EJn1aY6Npmc88nWxttt5DULCdgqpkC9wMx4l5Mc/xcQhveopOlduXViLL7pyqAVOk+uZMok4Jrwy7HdHCwHJkaisBEWSFJZq7GMtVr6xGzcGCBiCEKJBpnBi1bfjSoqwACGv1Zu8wWKkqwb+PFI8XEESd9de9lYsIPM94o29GeuYUuOwpX/zoQMWbUiuzlQlT8mdJPr330GDPnHc9BACSLbpTCoSA5eOilO8YJUKELOHilbWoN1HTATy+kFz2V0K51i/7Nlzxct980BzIAyC2uXO8sLEVLFxdjQQyDcMwVB2Y/IUjw5vBdFnTgapp7Tbd+1Eh51vBh0KMl97liHMXnWySNX3RVNus4TvjyWOMTc+tz3x9lK9l1NzV9Gue7Bs5IO595vMAVuy8UlSNYm662tV0geUjstq4aRmkg1lHZsQUz1VpVQOHRqORfHvNX3rtqnXVnz8148vVaFWvN9k3OSE5Z09f34iXmxzGBsPLo6bYuSlHrtKEEAmi1O2JrpuS7ZurYDrD3QxTCaDKcGFRJDrjJoSwN10fWo4G0zVJ1fvXCHe6WWywR8c9K97c4Gp01ZtVVIlkjlDs5GYwe2Ut6k7WAIQAwDVfoW/aGUqXEEKyrHC80F3ue1QuvTztPJGkdqMVAkDc+UBtBotXVmOeZAMifNmSO3YjrGjalbXUpXmnPVLsn/Pl6ixCGsONcbwzRJDDpoQtUukIRa3FTqx745ncfr7XdEFLfCfBOBgIVLFiAgq1K8H2rb3zwMvzvmcdnYjr3fQ3QsXgoUEhMaJH/lWwf4f4pbk8Xu42DN9TknZJT6/OxRgxXJHmMgjdPIXECsq8MzMwHyk3eQDR0xf9pkCx0uLfHPE4I7klV/qdaQ+ASAdtiumXlcaKJzdiSmSrtGEYAKJ4rja17qk2yD09uWCMuTCb+G5KzIpAYcWqCel775hqvGj7/lRmMGlg3Nlo375lqVE0x+InrsqZfhj8h/b8s6mnbS1n64C23vNh7yuEQKMZEaTqzu5bvs7csCaHVuK8pLU46dvv2HMN1pWoPz+4Gc5UZqzxSythAJGspFvtdzhBmLFlxs2pTiA9RQOuSG7FGmTYvT1jY4SrF6qFV4tABiqTUVpBY5+trnaAWHtkgo7udpQJIQy9NV+YHNGJl2Dw4dKZc5nnw0qr13PNHqzY79X2zdmiQrajitpG+KYDvVCWHDXFF9x5WQPJEvVkv5sWlEVX4eh1myNSGDNH5xwEQoAXLTRzNV+jJrfSM9a0qgOMMSvIq86YO5xUlN2fzN5xwO3aIZ1iMqJcw+hmROo2K42Y4lNbGVUDFUp8bSpcaQu5Gn10zBXJ1vrnfIsugpdVRa1TTH+9Xbm6FptzZsskZxiGounOSM7sDoviHYZ870u57AlJ5mtkEoDb079cjZ7aTFxejek65CX1mQGPO00qGhgxpc7P2INEY8SUMPlyGGNFaZHNi7wkrXpzl1ajhQbbcSUvSMqeKtkwDAQ1hWzlT8VUqqHE35acX9Qpz54pVYluX/zX6thZoe5ThNvWKxjjyKivHRw3sv+OEg+j+IPC7C+aq04MD1oe21OmdyVgWLLVziEEO2UhjD3J6rg5vuTKIoRKJPvISxs0L5dI7uiYxxnJm4PF07OhapPBGPFCoE3Plprsoovomw9Lys1YZW2aVXrGbh1AXaF95foIoTIlJfBL0fdNIOT3TCmTifrpb5PmabHl1eSuKJzYcJ028bGLOP0NlHgIRT9PXX2B9qbvWtODEyAEGyTBC+TtbVpVX/Nmr65Gw9kGQngzXH3ipFNSdXu08upla7LQWPHkzs4GaU7CGFH0LM16wzlyzp4e3kh0OhVCqEUx+31vgMbVxjOMp6Y2fbLzX+T06xgqe1LLus6Vj/2ISTlkJgj029ZDIiNaXhzGtSM48QWYegA4v0FeHZBJ9uCa3hUAaNV6UpJvD7VarDRrT19ZjZabLERoYCn5xmRUB3DekTs+avOlqqZA8diER9chgDLZusQKua1IeXIrZQ6VIEIYY03XaZY7eDV3F1pUmeFuH5rTdDBpSU5sJmL5FsbYmSTfmowKsp6r0kevO/M1qu+Gb8mdrbV5jBHD2gTR78/UxzeT64GConUmvKBNM7to+ACUy65bVZV1Xd3puqKsXzdFRjYSmQqFsZGqsD8/a6d5RVb1kY103+RWskSteHLn5oMagBhjmvO02Ugk15h1pC8uBXbCce8nwbrKgPx10faC7PkB2PxrYP2YWrqM74zvu729jZCu1S362kOa7UEt/FWFsd1e3QSQsBMaGzdy/2gkP4FTD/FTv2lf9sK9PNcdjO5RDMZIVkQEb2dSbfHX1sNjlhQjKAjjJV/5F302CHGhwR0bdzmjeUuksuImrpuTGGOE1FprnhXqq15iwUUsOpOdZYsdVvSqeE0sqclLsvM52fUYNP+57vis1jT1ThIRULTcdW31Ac35WTX6dV1MGAbe3t42sAFUPbEW15tzmPickfwESnyeGjhMz2fe24bRDisAALIido2wDG+yOmKKztgJHUBVh6fm4hcWYxDhzXD59WFLttpe9uYnzHE/QWKMARAq5HSLpWYdyYmtpC9VgQhtb2/vq9Qwlpt2xX9Kcf9atj8CzX+uhb4PpEpvQqjSivcX2vrfat4vqLlDENyeAFJlqhQoodrLRupTRvIB3fd18tglJc30ZmLc2yBu++aqqqqq0k7vgBBtBHLXN2LrwRIAkBbUn511WqNVCNGsI3d81BoFiN7rAAAOi0lEQVTJkeZQ6eSEm2QkjLGklJq0NVtrztji19ajxQaDb9b4Lg3UTSFCSJT4Hc0CILKFi1NbiXl3jpdUjPE1MzFsSusAZir026P2MsmcX4ose7LxYtswDE1vNWm7pEjTtuT1jWiy2LzlFmuPued7Vy477Nt1sfMKIbTgSC44MkvurKpDiNCCJ390Iggg5GV1Yit5anwzX2c2g7njU36Kkw3DQEirNhwUS09bYt54yR3JdUIr7eLRzgXGUKvNKNaH9M2/RI4/h56/0RLfVFsLCN6eEWCEZJbQY6+o5o8iz1/AxH/V+PjtkQvCuqqLzRty9nEt+y964Z/I41v1F2uQvx1U8IAG6yZpLzpvJtYBvLocnLOnPakaxoaoaMenQzfsWYRwrs68M+V0xvL2aCmSrT9/ydZZb1NVimyGinXq+nrYGiTylb2t729XE6pq9qS6+THd8pfQ8efQ93Et8yONcSB426s5BLpCh3T/M9rmXyL/R0Dqy0Au324viHRFkep9UvZxQHxVI35Y/ZWn2dfcU7kc3KN6RWIHTZofXY9OWpJFkjMMo9rm/zDkiuRa2DDMocKRa+ZCnV5ypj2p+pgl2bHJFsRSm07705UFe2LDl6JYYVeJuziBNEoJPqmbP6raPoJcfwGCDyul13Up220HqCm8Rq6pti8D20dQ+K/V4osY3WYU0IAiM0rpWTn7HZD9vOR6u/BETPLeYX56j6zYud2VDGOcKTfHzfEpa5KVVGwYwSz509PWFisBiGadmROjlmyVmnckV/0Fe7SMMcYYUUyC4xvz9sRWMGsLEYqm7yelB3TMbpRJetmVGV6LpMoUxlhS9ddGvdZoDWGcLLWOjdsrTWZ6K7HgylgjN2mg2RQvVBMFctGRmLdFxFsegnqHHe9FuXQT3Xu7U0yx2rSFM2Y/0ZmbCYp2Zsa/ESgZhkHz0oIj+fa1rQrJrLrSE5aUI97s2PZJEk3R1UyJtHhS2WJV6loA79VrGGOkFEDo68j5Uez/iBH+OI5/ChOPSM0h2NWpkC7D1qrsfhCHH9DSn5Gag3eedcaq0lbltiKkuFp/e6hS+VUVsGA/oemu45513yVJGBvuSCZEVExegpc0wzAKJPfCkJVkJMMwMtX2wJzHGso7osVwpvbGiLtBS52fUVRRlvl1ZyJBVPKl6i73y7sIwxgjalP3fQG7/hIHPmJEPmHEH8S5fxSp5e7KIk3Qq0Oq6wEU+5SSeURm1jBGXbkhTWmpCiVzPqEy1ni+VH+rbqC911wOaJf9WAEgXLaHwkTVFi507K3t0cob15yqBgzDMAfzx0e3cjVq0Z7IVlrvzEQFBRiGASFotQuyIk+s+olCtVZv7smB2w8xgqWTwP1Jw/1XOPRRHP2kkXxILz2piOmdNSaMEZbrcuwn0PtxmHxYKTyuyeXbmWAMgaopTVVuie0ZLmotfK/A2+5pbbtXMIy9lIusalMmrzdRjmQbGBuqDsY3k+duBCFCAKIFZ/LkuK1EMmOmcLVJDa2kIMSGYaiKQFFlQZInVny5YpXh+D1L37M5eltKBzCQyDuj+SVnBiKEseHP1F4bdlXbgmEYsXzjnUlHscGYvOkFR3pii+g4/IBQK5XDvCg7QtlktlKq1Pfjw8E4KLTIwcAYN9t0m2L8MaLzKa63uf5pR7HBYIxbNL/mSR++vNnm5ClrJlZkLyxF4S2XX6qqIIQiCULt8lC/XzEKuYgjX8LBj+HoA0bikyDzZbVxVJOynZCmXQl1Kf1brXiYrS1QTS8Eu40COjMOXZeb42Tmx4RG31zm2K9298gHwzAQQtVGs1wjM8Vax/OGP1m6tOCVFM0wjHSpeXXJv+7NhrPNjUBpPVTfDJU6xACg67qm6SCezkG4l9OObpIQ0MpnUejvcehjOPaAkfgUyH5NbQ1qan3XvBJppJL+mVLpoyvLLJXo9SnR0VSaJJVfK+dfKmC4u+A7GfsuWCErKtmioql8m+ExNjQdLNhi87Z4xyOJOZA9M+Ugyu11fzFANIfW0vn6zXPPmqYCAGiWL9ca8G7LYVAX9cwzOPApHP44jn8Spx7Sik8pzDIAwh3UYqy21/TMj6TaOFVbk4Q7Dk9t35x5YYyAWOIyj2fa6+0Dqv+u+GAYBsvxbZoNJ7OirBiGQfPS5QWPP1XBGOsALjmTpybs9TY/vJZoc8r5pQQrKIZhIIQ0TUEIletNimHf1VJLLzRdbzTb/liGF+SOncT1Vd/ERljRgGEYYaLaN+3K1+hQlpx15IdWE6xwc9NTUSQIIdmi2/QeZ5o6+ACUS7cu3KUXMcaSLO9EYEsQxVV7mJcUwzDqLdbsI14e2hRkfcySbrHyyWm/eKdFKQC7t3V6SweaJKZ/BGKPwNTnYOohlHpIqZ4AGtN92nDnVyqfgGoDY7hrm/aObLHRXqCS309plLanJu3+Fh3Ail2vMMYcL+4MPcyuiC+W64z5E7n62FpoyZkpkcLEVrrFSsOmOLpzJqL3rFz2FqFJdTn1HRB/BKQ+i1KfRunPKc0xBGWjBxjrGh9HOtcxvemlvPMfAVw9Wid+T2C4x8bZAd/D7Ts/nt23HdHkb/kHkGR10eLLlpudV+vu9OCCL1lou1ONNX/BGa/aotVbOhV3/sCdZ3/3ZIvYtGvxL8HEIzD9ME59Uss+pvKh7mNiOz9HOq0LMYy0bpHorYXa1DJPEORyozeH/YjZT0i6WYEQFkSpw5N6k57f9LcZ3jAMTYeLtnjftLNBCWNbRK7OLriy2RrTnTlCt93O78eKHRoO6kEQSpLc4TEvSDPr7lCq2GmdQKp8btqdq9IFkr9hz05YUrHCHdabCKHus8S7Mn8vymVPortz36XLd/7TLNeimA415Qa15kq+fNGiAzRrS9Tb/IyNyFap3h/uPNnzy6ApHNswS4xfZT166Zco/Y+AXd/vHHPv6uZeaQxmnU3+j5RGHRSAbYeYA1ixXy0wNlptmuNvfkVDqfKUOTpnSwuyOrjgU3V4fSPBiUp3lXsz2Slu55UikCxpUdiQQpv1wvcg8S0gxg6m/+CPLQKo/k4j81sCvcuNsz11q3FnI94amoE62drZ/5qzhEbWIhGiWajT4xuREsnNOQkAUW8Ou4rYxR+uHeVIm8pFJXIYEV8F5ReRzvWmPLgW3Q+1tkZ8P9dYJo19Fi97q7+nnjV6esfOtSTLzVa7MwpQdTC1ETg/66+1eEsw74gUfam6M1HdCaKyfed69n703JWGXT9XVa1Sa0i3Dpq7Itn+aQ9RoSlOmrMl3YnamDkGbzkSNu6Uol563qNy6a2AcTcFuQvlOrXhSb56yQoRNvlzsXwzlidtkdKeTDogty55xUCpK61hXcn3cm2fnxh7pMQGs8lkf5rTmXuaFvW23MEE9xIWTJYWHclpSwpCdGbao2i62Z8t1PfemOgtqzvPW80MdTGjtEeA1up+21v0wT0KQVw/RxZfLL3badGuz8/B3Oj++ZwlNGtL+lMNVlAG5nxNRlx2ZTqrVPsVsXeeCN3c/oeaylgUZnXXBuLBZPQ+1Ggt+0yeNjP7dSSjR/Ht6th35YPR1SdVTZ/e8F9diZSbXKbcvrIazlapzWB+Zz5416y6k72rjrnTOTA2nGHi4pyPqNCCos07UsUGc2baJal34WR36e9XufRW5l5QJduucOa1YStEKJRtbAVztTa3GSAAvPtJll3FdRWKEZR6xeiuDbzrIetiyy+Wu3eL9tQgHxRimaIlQIyZ4wjjYVOUpNgwUYvn93aesif2oBNjCESM993w2sWKXTl0/mOEG1fJxonGvS/o7nl77zA5Q+ZAzhkrazoYXAy0WGErlKu3uT3p369euy4wAgjKN7fb90q2n3h0X+ucXnixKLrvvlv0gYiHqumr1sC4OV6oM4ygHJ9wtFnR5MsoPaeHPjxgjAMx4tpqIF2mFE03+XO1Nj9qCtb2ao498R6Vy44I9rZNT4ffGy2KSRKFt0e3AMJ1ipsy+XhJcYay3Y7FjD3Uxx7P713lHdyjdsBG2OLpIpT37pm76thLw13p2YV8qRJMla5vhBFCrmjWHctVSDqYLB28Vncwbcb+rOtNafSwYvuWcqnN1OojtfegXN4bKwKRhC9d3QrnMcYzZn+xQYVS5WJtj1Oa+2W7X1vvhz1r0cs6IIL8O3khtvcW+MGc3HVxLyTpuu4NxeYcyVyNxhifGFnlRNkWyDDc3nE+D8jq4DoejFQ2f2MrnKm0IULuWC5fayXzjVC6dI8r19t3w7u20O3FngNORVEZjh+as0GIVE2fswR1ABJEqdsV6MEzW+N9K5feBB3wOb48X9pzFdO4U1wOJu8eIQhilaQWbGGEMMXyS7aIJCsJogjfzSCum7Z7IW8XK/aTuYa13tiq75nbniL7rtDbvhTN5CotTyyHMQ6nS6lCvd5icqXaXSWhm6pe8nqJvGvdd/0cKrA4UxAr4r3Iz/sHQqhN0dZgptSgMMZzm0GaE7Ol+o6T2j8NWI53RYlCrY0wThUaxVpbUbVIMnePkvmnUC77ASJkcYc667uuYFLVdF4QtXcz8Nve3u4sbX6wykVqSWSExPhPpFwwxqKs+GNpjDHC2OwKQYSYd2nQ3U1bN3n7EXmPyoUiKDpL75nP+1cuvcAY05yQzpcNw2gzXCpX1nXAsPc6DjfevXLZrxa7lYsGG6GGyqu9ORxw/X6AMSYKlRbNGoaRLlQbLVpR1F3uTT9sYIyL1UaTYgzDINtMpdFGCN+7ZL5H5fKBwDCMzmmr7e1tVVUxvjs1fxpghKF+90i3HyAMw1A1rcOKzlr9n7L0A4AAQuAucfM+QHQEWtfB9vY2wrjzpfmTlX4ADMOAGjT+tCLacYhjGAaAqGOL8Kcs/SYNEHZM5BFCAHzAneJDVC73cR/38b8y7iuX+7iP+/hQcF+53Md93MeHgvvK5T7u4z4+FNxXLvdxH/fxoeC+crmP+7iPDwX3lct93Md9fCj4nxU/lcW+B5y7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288" y="4889391"/>
            <a:ext cx="4853836" cy="769829"/>
          </a:xfrm>
          <a:prstGeom prst="rect">
            <a:avLst/>
          </a:prstGeom>
        </p:spPr>
      </p:pic>
      <p:sp>
        <p:nvSpPr>
          <p:cNvPr id="10" name="TekstniOkvir 9"/>
          <p:cNvSpPr txBox="1"/>
          <p:nvPr/>
        </p:nvSpPr>
        <p:spPr>
          <a:xfrm>
            <a:off x="2145696" y="5809884"/>
            <a:ext cx="672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	1	2 	3	4</a:t>
            </a:r>
          </a:p>
        </p:txBody>
      </p:sp>
    </p:spTree>
    <p:extLst>
      <p:ext uri="{BB962C8B-B14F-4D97-AF65-F5344CB8AC3E}">
        <p14:creationId xmlns:p14="http://schemas.microsoft.com/office/powerpoint/2010/main" val="4014455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2173" y="254767"/>
            <a:ext cx="10515600" cy="407385"/>
          </a:xfrm>
        </p:spPr>
        <p:txBody>
          <a:bodyPr>
            <a:normAutofit fontScale="90000"/>
          </a:bodyPr>
          <a:lstStyle/>
          <a:p>
            <a:r>
              <a:rPr lang="hr-HR" dirty="0"/>
              <a:t>Velika gozba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2889" y="799603"/>
            <a:ext cx="10515600" cy="933341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r-HR" sz="11200" dirty="0"/>
              <a:t>Adam, prvi stanovnik </a:t>
            </a:r>
            <a:r>
              <a:rPr lang="hr-HR" sz="11200" dirty="0" err="1"/>
              <a:t>Bebrograda</a:t>
            </a:r>
            <a:r>
              <a:rPr lang="hr-HR" sz="11200" dirty="0"/>
              <a:t>, imao je četvero djece: Tonija, Karla, </a:t>
            </a:r>
            <a:r>
              <a:rPr lang="hr-HR" sz="11200" dirty="0" err="1"/>
              <a:t>Pavela</a:t>
            </a:r>
            <a:r>
              <a:rPr lang="hr-HR" sz="11200" dirty="0"/>
              <a:t> i Anju. Obiteljsko stablo njegove obitelji navedeno je u nastavku:</a:t>
            </a:r>
            <a:br>
              <a:rPr lang="hr-HR" dirty="0"/>
            </a:b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522889" y="2185705"/>
            <a:ext cx="70156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Iako su neko od njih ostarjeli, svi su živi i zdravi.</a:t>
            </a:r>
            <a:br>
              <a:rPr lang="hr-HR" sz="2800" dirty="0"/>
            </a:br>
            <a:r>
              <a:rPr lang="hr-HR" sz="2800" dirty="0"/>
              <a:t>Dabar </a:t>
            </a:r>
            <a:r>
              <a:rPr lang="hr-HR" sz="2800" dirty="0" err="1"/>
              <a:t>Pavel</a:t>
            </a:r>
            <a:r>
              <a:rPr lang="hr-HR" sz="2800" dirty="0"/>
              <a:t> pozvao je svoju obitelj: sinove, kćeri, unuke i praunuke na ručak. Svi će doći na ručak sami, bez supružnika. Neće biti pozvani ni bake i djedovi, stričevi, tete, bratići i sestrične. </a:t>
            </a:r>
            <a:br>
              <a:rPr lang="hr-HR" sz="2800" dirty="0"/>
            </a:br>
            <a:r>
              <a:rPr lang="hr-HR" sz="2800" dirty="0"/>
              <a:t>Dabrovi uvijek stavljaju plave salvete za muške, a ružičaste salvete za ženske goste. Koliko će </a:t>
            </a:r>
            <a:r>
              <a:rPr lang="hr-HR" sz="2800" dirty="0" err="1"/>
              <a:t>Pavel</a:t>
            </a:r>
            <a:r>
              <a:rPr lang="hr-HR" sz="2800" dirty="0"/>
              <a:t> trebati ružičastih salveta?</a:t>
            </a:r>
          </a:p>
          <a:p>
            <a:r>
              <a:rPr lang="hr-HR" sz="2800" dirty="0"/>
              <a:t>		5	4	6	7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7664669" y="1833162"/>
            <a:ext cx="45273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Adam: Toni, Karlo, </a:t>
            </a:r>
            <a:r>
              <a:rPr lang="hr-HR" sz="2800" dirty="0" err="1"/>
              <a:t>Pavel</a:t>
            </a:r>
            <a:r>
              <a:rPr lang="hr-HR" sz="2800" dirty="0"/>
              <a:t>, Anja</a:t>
            </a:r>
            <a:br>
              <a:rPr lang="hr-HR" sz="2800" dirty="0"/>
            </a:br>
            <a:r>
              <a:rPr lang="hr-HR" sz="2800" dirty="0"/>
              <a:t>Alen: Jana</a:t>
            </a:r>
            <a:br>
              <a:rPr lang="hr-HR" sz="2800" dirty="0"/>
            </a:br>
            <a:r>
              <a:rPr lang="hr-HR" sz="2800" dirty="0"/>
              <a:t>Karlo: Alen</a:t>
            </a:r>
            <a:br>
              <a:rPr lang="hr-HR" sz="2800" dirty="0"/>
            </a:br>
            <a:r>
              <a:rPr lang="hr-HR" sz="2800" dirty="0"/>
              <a:t>Miran: Stjepan, Mateja</a:t>
            </a:r>
            <a:br>
              <a:rPr lang="hr-HR" sz="2800" dirty="0"/>
            </a:br>
            <a:r>
              <a:rPr lang="hr-HR" sz="2800" dirty="0"/>
              <a:t>Marija: Tina, Miran</a:t>
            </a:r>
            <a:br>
              <a:rPr lang="hr-HR" sz="2800" dirty="0"/>
            </a:br>
            <a:r>
              <a:rPr lang="hr-HR" sz="2800" dirty="0" err="1"/>
              <a:t>Pavel</a:t>
            </a:r>
            <a:r>
              <a:rPr lang="hr-HR" sz="2800" dirty="0"/>
              <a:t>: Ana, Marija, Tadej</a:t>
            </a:r>
            <a:br>
              <a:rPr lang="hr-HR" sz="2800" dirty="0"/>
            </a:br>
            <a:r>
              <a:rPr lang="hr-HR" sz="2800" dirty="0" err="1"/>
              <a:t>Tadej</a:t>
            </a:r>
            <a:r>
              <a:rPr lang="hr-HR" sz="2800" dirty="0"/>
              <a:t>: Patrik, Marijeta</a:t>
            </a:r>
            <a:br>
              <a:rPr lang="hr-HR" sz="2800" dirty="0"/>
            </a:br>
            <a:r>
              <a:rPr lang="hr-HR" sz="2800" dirty="0"/>
              <a:t>Toni: Alenka, Josip</a:t>
            </a:r>
          </a:p>
        </p:txBody>
      </p:sp>
    </p:spTree>
    <p:extLst>
      <p:ext uri="{BB962C8B-B14F-4D97-AF65-F5344CB8AC3E}">
        <p14:creationId xmlns:p14="http://schemas.microsoft.com/office/powerpoint/2010/main" val="629769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104" y="1702676"/>
            <a:ext cx="5698412" cy="246380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9110" y="254767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hr-HR" dirty="0"/>
              <a:t>Vlakovi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777" y="811925"/>
            <a:ext cx="11175123" cy="134006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Linije vlaka u </a:t>
            </a:r>
            <a:r>
              <a:rPr lang="hr-HR" dirty="0" err="1"/>
              <a:t>Beavergradu</a:t>
            </a:r>
            <a:r>
              <a:rPr lang="hr-HR" dirty="0"/>
              <a:t> označene su brojevima. No, brojevi su prikazani samo na ovoj karti. U vlak ulaziš na glavnoj stanici, a ako si u vlaku, ne možeš vidjeti na kojoj se liniji nalaziš.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29856" y="4220343"/>
            <a:ext cx="111449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Nakon 3 stranice, vlak skreće. Na sljedećoj stanici, vlak opet skreće. Nakon 4 stranice, na cilju si! U kojem se vlaku nalaziš?</a:t>
            </a: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1905901" y="5380672"/>
            <a:ext cx="4096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U vlaku broj 1</a:t>
            </a:r>
            <a:br>
              <a:rPr lang="pl-PL" sz="2800" dirty="0"/>
            </a:b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U vlaku broj 2</a:t>
            </a:r>
            <a:br>
              <a:rPr lang="pl-PL" sz="2800" dirty="0"/>
            </a:br>
            <a:endParaRPr lang="pl-PL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991097" y="5380672"/>
            <a:ext cx="47506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U vlaku broj 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U vlaku broj 6</a:t>
            </a:r>
            <a:br>
              <a:rPr lang="pl-PL" sz="2800" dirty="0"/>
            </a:br>
            <a:endParaRPr lang="pl-PL" sz="2800" dirty="0"/>
          </a:p>
          <a:p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8125566" y="5334506"/>
            <a:ext cx="262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/>
              <a:t>U vlaku broj 8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33126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4952" y="110359"/>
            <a:ext cx="11148848" cy="677917"/>
          </a:xfrm>
        </p:spPr>
        <p:txBody>
          <a:bodyPr>
            <a:normAutofit fontScale="90000"/>
          </a:bodyPr>
          <a:lstStyle/>
          <a:p>
            <a:r>
              <a:rPr lang="hr-HR" dirty="0"/>
              <a:t>Vrijeme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793" y="898635"/>
            <a:ext cx="10975428" cy="513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Dabar odlučuje gdje će se igrati. Odluku temelji na vremenskim prilikama.</a:t>
            </a:r>
          </a:p>
          <a:p>
            <a:pPr marL="0" indent="0">
              <a:buNone/>
            </a:pPr>
            <a:r>
              <a:rPr lang="hr-HR" dirty="0"/>
              <a:t>Pravila su sljedeća:</a:t>
            </a:r>
          </a:p>
          <a:p>
            <a:r>
              <a:rPr lang="hr-HR" dirty="0"/>
              <a:t>Ako je danas sunčano, ali je jučer bilo kišovito, on će plivati u rijeci.</a:t>
            </a:r>
          </a:p>
          <a:p>
            <a:r>
              <a:rPr lang="hr-HR" dirty="0"/>
              <a:t>Ako je danas sunčano, a jučer je također bilo sunčano, igrat će se u pijesku - na obali rijeke.</a:t>
            </a:r>
          </a:p>
          <a:p>
            <a:r>
              <a:rPr lang="hr-HR" dirty="0"/>
              <a:t>Ako je danas kišovito, ali je jučer bilo sunčano, igrat će se doma s igračkama.</a:t>
            </a:r>
          </a:p>
          <a:p>
            <a:r>
              <a:rPr lang="hr-HR" dirty="0"/>
              <a:t>Ako je danas kišovito, a jučer je također bilo kišovito, on se neće igrati.</a:t>
            </a:r>
          </a:p>
          <a:p>
            <a:r>
              <a:rPr lang="hr-HR" dirty="0"/>
              <a:t>Gdje će se igrati dabar ako je današnji dan označen crvenom bojom?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17" y="5377849"/>
            <a:ext cx="6096000" cy="657225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51793" y="6145433"/>
            <a:ext cx="110989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/>
              <a:t>a) U rijeci		b) Na obali rijeke	c) Neće se igrati	d) U svojoj kući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5531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1076" y="365125"/>
            <a:ext cx="11022724" cy="470447"/>
          </a:xfrm>
        </p:spPr>
        <p:txBody>
          <a:bodyPr>
            <a:normAutofit fontScale="90000"/>
          </a:bodyPr>
          <a:lstStyle/>
          <a:p>
            <a:r>
              <a:rPr lang="hr-HR" dirty="0" err="1"/>
              <a:t>Wifi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4638" y="1037350"/>
            <a:ext cx="10515600" cy="9018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/>
              <a:t>U </a:t>
            </a:r>
            <a:r>
              <a:rPr lang="hr-HR" dirty="0" err="1"/>
              <a:t>Beavergradu</a:t>
            </a:r>
            <a:r>
              <a:rPr lang="hr-HR" dirty="0"/>
              <a:t> se postavlja nova </a:t>
            </a:r>
            <a:r>
              <a:rPr lang="hr-HR" dirty="0" err="1"/>
              <a:t>Wifi</a:t>
            </a:r>
            <a:r>
              <a:rPr lang="hr-HR" dirty="0"/>
              <a:t> mreža. </a:t>
            </a:r>
          </a:p>
          <a:p>
            <a:pPr marL="0" indent="0">
              <a:buNone/>
            </a:pPr>
            <a:r>
              <a:rPr lang="hr-HR" dirty="0"/>
              <a:t>Svaki odašiljač pokriva područje prikazano na slici: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0042" y="212706"/>
            <a:ext cx="1914525" cy="1895475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584638" y="1871251"/>
            <a:ext cx="11018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sz="2800" dirty="0"/>
          </a:p>
          <a:p>
            <a:r>
              <a:rPr lang="hr-HR" sz="2800" dirty="0"/>
              <a:t>Sljedeća slika prikazuje kartu grada. </a:t>
            </a:r>
          </a:p>
          <a:p>
            <a:r>
              <a:rPr lang="hr-HR" sz="2800" dirty="0"/>
              <a:t>Svaki trokutić predstavlja jednu kuću.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042" y="2155624"/>
            <a:ext cx="1988098" cy="1976472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84638" y="3465495"/>
            <a:ext cx="8466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Odašiljač ne smije biti postavljen u polju, već između polja, kako je prikazano na prvoj slici. Područje pokrivenosti signala smije se preklapati.</a:t>
            </a:r>
            <a:br>
              <a:rPr lang="hr-HR" sz="2800" dirty="0"/>
            </a:br>
            <a:br>
              <a:rPr lang="hr-HR" sz="2800" dirty="0"/>
            </a:br>
            <a:r>
              <a:rPr lang="hr-HR" sz="2800" dirty="0"/>
              <a:t>Koliko je najmanje odašiljača potrebno kako bi se osigurao mrežni pristup svakoj kući?</a:t>
            </a:r>
          </a:p>
          <a:p>
            <a:r>
              <a:rPr lang="hr-HR" sz="2800" dirty="0"/>
              <a:t>			1	2	3	4</a:t>
            </a:r>
          </a:p>
        </p:txBody>
      </p:sp>
    </p:spTree>
    <p:extLst>
      <p:ext uri="{BB962C8B-B14F-4D97-AF65-F5344CB8AC3E}">
        <p14:creationId xmlns:p14="http://schemas.microsoft.com/office/powerpoint/2010/main" val="1212403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4062" y="0"/>
            <a:ext cx="10515600" cy="1325563"/>
          </a:xfrm>
        </p:spPr>
        <p:txBody>
          <a:bodyPr/>
          <a:lstStyle/>
          <a:p>
            <a:r>
              <a:rPr lang="hr-HR" dirty="0"/>
              <a:t>Žaba/ribnjak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4062" y="1509056"/>
            <a:ext cx="10515600" cy="99640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Žaba skače uz rub ribnjaka. Linije pokazuju smjer kretanja, a crne točke na lopočima mjesta na koja skoči.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469" y="2323826"/>
            <a:ext cx="4347670" cy="2726941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44062" y="2688952"/>
            <a:ext cx="598826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Koji je smjer kretanja, ako se žaba vratila na početnu poziciju?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0, 6, 6, 4, 4, 4, 2, 4, 1, 1, 1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0, 0, 0, 6, 6, 4, 4, 2, 2, 1, 4, 4, 1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6, 6, 6, 4, 4, 2, 2, 4, 4, 1, 0, 0, 0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6, 6, 6, 0, 0, 2, 2, 2, 2, 4, 4, 4, 5, 0, 0</a:t>
            </a:r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24565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75" y="160339"/>
            <a:ext cx="10893425" cy="1530350"/>
          </a:xfrm>
        </p:spPr>
        <p:txBody>
          <a:bodyPr/>
          <a:lstStyle/>
          <a:p>
            <a:r>
              <a:rPr lang="hr-HR" sz="4000" b="1" dirty="0"/>
              <a:t>Labirint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1040523"/>
            <a:ext cx="11332232" cy="513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Robot se nalazi u labirintu. Kreće iz gornjeg lijevog kuta i ide prema desnoj strani. Kada dođe do kraja platforme, pada na </a:t>
            </a:r>
            <a:r>
              <a:rPr lang="hr-HR" dirty="0" err="1"/>
              <a:t>platfotmu</a:t>
            </a:r>
            <a:r>
              <a:rPr lang="hr-HR" dirty="0"/>
              <a:t> ispod. Na toj platformi mijenja smjer kretanja. Svoj put završava na dnu platforme, u jednoj od kanti koje se nalaze na dnu. </a:t>
            </a:r>
          </a:p>
          <a:p>
            <a:pPr marL="0" indent="0">
              <a:buNone/>
            </a:pPr>
            <a:r>
              <a:rPr lang="pl-PL" dirty="0"/>
              <a:t>U kojoj će kanti završiti robot u labirintu na slici ispod?</a:t>
            </a:r>
          </a:p>
          <a:p>
            <a:r>
              <a:rPr lang="fi-FI" dirty="0"/>
              <a:t>Kanta </a:t>
            </a:r>
            <a:r>
              <a:rPr lang="hr-HR" dirty="0"/>
              <a:t>A</a:t>
            </a:r>
          </a:p>
          <a:p>
            <a:r>
              <a:rPr lang="fi-FI" dirty="0"/>
              <a:t>Kanta B</a:t>
            </a:r>
            <a:endParaRPr lang="hr-HR" dirty="0"/>
          </a:p>
          <a:p>
            <a:r>
              <a:rPr lang="fi-FI" dirty="0"/>
              <a:t>Kanta C</a:t>
            </a:r>
            <a:endParaRPr lang="hr-HR" dirty="0"/>
          </a:p>
          <a:p>
            <a:r>
              <a:rPr lang="fi-FI" dirty="0"/>
              <a:t>Kanta D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AutoShape 2" descr="data:image/png;base64,iVBORw0KGgoAAAANSUhEUgAAAZwAAAGWCAIAAADDuKIIAAAgAElEQVR4nOydd3yUVdqwUygCut/77q6uArr2QgkoAqLSUZCq0ltICEVpQuiEkISWkNCxAOquikqRpqtiwV7oSSCk0dJ7MskkU57nnLt8fzwzk0kILu47bgY41+/8NHPmTAlP5ppT7nMfH1YoFIrrCJ/6fgMKhULhSZTUFArFdYWSmkKhuK5QUlMoFNcVSmoKheK6QklNoVBcVyipKRSK6wolNYVCcV2hpKZQKK4rlNQUCsV1hZKaQqG4rlBSUygU1xVKagqF4rrCM1IrLy/P+MPIzMzMzMz8455foVB4CXl5eXa73SukduDAgaCgoAkTJgQFBQUHBwcHB09wYtQEBQUZDdzrazW4/C7j50mTJk2aNMl4hokTJ9Z6HoVCca0SVLuELwtPTU31CqlFRET4+Pj4+Pj4+vr6+fn5+fm5bho1vr6+PlfA1aBWG+Omr69vo0aNGjVqZDRo0KDBbzyVQqG4xvCtUdo92u677777P+rIk1Kr5S8/P7+GDRv6+/tXv39fXz8/P39/f5f1XPX+/v4NGjTw9/c3Hu7n59egQQPj2QxL+jpxPcR1129LU6FQeC/XhNRc79YQk6EwV7fLJbVaXTN/J8Yz1GpWy2g+SmoKxfWBN0vNvUvl/p4bNGhw0003Xd5fu3wgWWvo6qo0zOi6ebndlNQUimsVb5aaz2XGadiwYbNmzW6++eZbbrmlWbNmTZs2vfnmm5s1a9akSZNmzZr96U9/Mn5u2rSpca9Bs2bNbrnlFldLo3HTpk1vuummpk2b1rrr5ptvvvnmm5sqFIprjcaNG/n6+Xq71GrRrFmzFi1a3HbbbX/+859vvfXWO+64o2XLls2bN//rX/962223NW/e/G9/+9ttt912xx13NG/e/Pbbb7/tttv++te/3n777XfddVeLFi3uuOMOo+avf/3rX/7ylz//+c+33XbbnXfeaTzw1ltvve2221q2bNmiRYtbb7311ltv/ZtCobh2+J//+X/+Df18/Lxbaq7hZ6NGjf7nf/5n8ODBb7755tatW1977bWtW7du27Zt27ZtW7dufeONN15//fVXX3319ddf37Zt2/bt27dv327cZTTb7sS9/RtuGJVbt2598803t2/fbty7TaFQXDtMm/byrbf91dffu6VmrGD6+vo2bdq0ZcuWUVFRRISIAICIiCiltFgsxcXFmZmZqampJSUlUkpENJq5fjDakxPXTSmlpmmVlZWlpaW5ubm5ubklJSWVlZW6riOiR34RhULx3+HgwYP33n+Pr7+ve2fNi6QWFRVlLFYaNGvWrGXLlpGRkejE0BMipqenb9u2benSpdOmTfvXv/5lMpk0TTPMBQCuZi6j1Xo4AJw9e3bfvn0rV66MiIh47733jh8/brFYiMgjv4hCofjvcPDjg/c9cK9fAzep+fm09zapGUsE/v7+N998c/PmzSMiIlydLJfdfvjhh+HDhwcEBLRo0WLZsmXx8fElJSVGJ84lNXe7uUvN4JNPPpkxY8YTTzzx+OOPT5kyZefOneXl5R75LRQKxX+Ngx8fvP/B+2pMq/n5tH+s3Xfff/d/fGbPSC0yMtK16Onv79+sWbM77rhj2bJl7kNIIYSU8ssvv+zRo8eDDz740EMPjR8/fsOGDYmJie7jTSmlzWaTUrq8JqV03QSAjRs3dunSpXXr1h07dhw5cuQbb7xRWlrqkd9CoVD81/j444P3P3i/90rNffXTkNrtt9++bNky415DRiaT6ciRIytXrnz44YeNJc5OnToNGTIkOjp63759+/fvP3DgwIEDB/bu3btr1669e/caN/fv37937969e/fu379///79+/btGz169O233968efP777+/c+fO06dPP3ToUGZmpkd+EYVC8d/h448PPnBNS42I0tPTZ8yY0bp161tuuaVRo0YNGzZs0qTJn/70pzvuuOPuu+++++67/14Xd9fknnvu+d///d+GDRs2bNiwcePGzZo1e+SRR8aOGbN71y6P/CIKheK/w7UkNT8//2ZNb77jjpYREVGGzpiQCZPOJA4ZMujee+7p0uXJbl17dO3a4+luPZ/q3uupHr2e6tHzqR49nu7Ro2uPHt269+jevUf3bt27de3+1NM9nuraq0fPZ7v3fOaprt2f7tqtW/cePbv36NW9R4+u3Z7u8lSnjp07d+7SvVvPV7e8xsiMTMYMHiM4i2SUjMCEzFSzXK9QTer77SgUdVAtNV93qbX3GqlFRjjelo+Pj49/0yZ/atni7qjIFca0GJNkEokJJ/r07t4uoO3iRUtjYzeuXfdq7IbXYza/Eb359ejNr8Zs3hy7ZfPaLZvXb9q8ccOmjes2rY/bvGbNlpi41ze++s8NW95aHbchZu36dRs2btmw6Y0Nm7fEbYhdEbNk4dLx44I6Pv5kTHQcAzMwAQGBZClY6iw1Z9EZJTMqqSkU3oFDag2qpebr5/NoB2+Tms9lUkMiQiIgkgkJJ3r37hEQ0Hbx4qVr4zasX7dpXdz62DWx4WFh8+fOXjhvdnjYwphVy9etjd20afP6DZvWrtu0Zt2mmPWb4zZuXrE6et68uaFzZs2bM3NlVPjGdbEb18XFrFq1cP7CsWPGd3ni6bjYdYRGj5AIAVECSiAJJCVLyRII0dGAiRzlekVJTeH9eL3UamyT8mva5JaWLf4eFbmCkZiQGJFlfOLJXn16BrQLWLwkbF3cuo1x69etXLkmfMmClydNHzd85vgR86cGLV84O3Zl5KZNG9dt2Lhmw8Y1G9ZHr49bGb1i8aJ50yaOnzJuxORxwxbNnR69etnauFWrVy2fP3fu2NFjn3qy69q1652qIkIglI5CklgSAyESsKPg9d5VUyi8Hm+XWmREhJ+PY77Px8e3aZNmLVvcFRW5nJGYiJiA8WRiQo8+vdu0C1i0eNGaVSvXRCxbGDJhxvPPLRs/LHby2JhJo8LHvTBtyDOhIeNWRIVHx6xas3bNqlURSxe+8vKYF18ZNnhN0PiNk4I3Tg6eP+qFScMHLprzUsSyBQsXhI4fP65TpydiYmKdXTBCQiAAkpKkICkYJIPRU0NnN01JTaGoX7xdalEREf4+Pv5OrzVt2rRlyzujIpcTOsY/wHwiMbF7n2dat2u3aNGClUsXL53x0pwXB8zs2Wnd6MHvTR37Vsiw2BH9ZvXuPP3Ffq9MC4lYtmjNmhXL5s+YGzxiat+ui/r3endS0M6pk3ZMDl46uG9Qry6vjB+6cNbkBXNnBgaO7dCx4+roGMNZ6JSaJBAEOoFOIAgkEZDDsbXGZXUO1jxbadTXWflHvBbVHHL+2wYKxX+fa0Nqzp6aT/XeT6fUJPPxxMTufZ5t067dkkULlsyaNmlg37gJI/bMCt43ZdRHgUPeGdbnvbGD9s2ZtDpoxPO9uy6YMXXdimWho5+fPajnthlBexZN3zlvyrbJo2OGPrd18ri3Z05ePHTQy4OfmxMSGDhmxONdOq6KW6MTC2JJhISEgAgIbgXR1ZX7Q51SZyUpqSkUNfF2qUVGRFQvfvr4NGnatEXLlpFRUej8AElHT+3ZtgHtwhbOnz85ePgTj22bMu5k9OJDU0Z9MLDrth6P7h7RLyFm6WtTxvdo81Bo8PhNy8JmPtfrle4dP14y67uYxe/PmbBmxLOvPBnw/rTg71YuixzUf1K3p2aPHRk0eljnJzutXhurMevskBojMNQo5JQaErl2XRmDUCIidBYPVlJ1pVFfo9Kzr4U16l131W6gpKbwGrxdarXyqTmktjzK8UFjBuaTiYk9ez8T0DZg6YJ5oRPGPR/wyD+mBqZuWH5w7OAtjz8c/XDL9/p1Pb9u+dtTJzx9711zx45+LWzxK727znmi/ecLZnwXEbo1cNCiru1Gt/zLjpCxJ+NWrxr43OQuneeOHjlp1PAnu3SOWRurMQtmuKLUiIixTqlhDSn8EZXVUvuvvFZtqdW8S0lN4Q1cm1KLikJCJCQmYDqVmNCrd5/2bQMiFy1cPGXS6C4dX5s49sfIBV/OCD449oXdQ/t9HDTi12XzXw0aM6h9wNKJwdsiwhcO6b+g99N7X3npu7B5h2ZO+XDcyFf79907feqnYQsiXhw09dleoYFjJ44c8VTnzrFrYiUyICMSEiIBIMjq4lgHBTKsV/OTj1Sj/BGVRn2dlX/QG3Avdd6lUNQrXi81V/Ctr4+PryG1OyOjoojAmKBHxviEhN69encIaLcybOny2a9MHfBc9NiR70+b9OvK8Auvrk3ftPrX5Yt2TgtZPXLopGefiZ41861VKyODxi19cfA/pk7+ftHirOi4wrhNBeu2fLVo0cbJE+aPfuHlUS/MnhQcNGLE0x06rYuOdQu+RcmgM2gMNkdBO5POLBzj0+tXapcbTUlN4ZVcO1Lz8fHx8W3S9OYWLf4eGbncOewBIkhIONWnV89H27YJX7ggemlYxMyZ4cGBS0cNXTl2eOz4EbHjh60a83zY0IHh48dEzZixbunSV1eujJkXGjF1UtjY0REjh8eNGb1x3LjNQRMixoyYO3ro0mmTwufMmD9zWuDIkU917LTWCOlwBN8iIgBKiUKSkCQlgyQEZABGSQRYe/gG6Ch/TKVR7/zH+MNey11b6Bxp13mvkpqivvF6qdUYftbeUcAETDIx4cQzvbq3b/PIonlz165evSlmzfyXpk4Y1H9Yj6cHP9Hh+aceG96j87i+3RdODt4aF7s5Onr9ylXrV65YsXjhxBHDXujdfdDTnYd0fWJoz6eG9+0xYeig5Yvmrl0ZtXjenPGjRz7ZqXNcbGz1yqZ7RAfqRIJYEiJJJp1JJ5LOD7nxyXdtQPi3lejcrVCz0r1xnZV05UpPvVa1Pd3n1wBrPXm12hSKeuUalFrzu6Mi3KUmEhOOP9OrW/uA1ksWL4pbE7t2zdrIZRELF8wLnT3rlZkvz3nlpblzXl4wd8byZYs3rY3duDZuQ1zc+ri4NdExy8KWLpgbGjpreujMl+fOfGnB7GlL58+OWxW1ZtXyBQvmjRk7pnOXLrGxcdXdNJJAukBNkF2SJkkHFmhITTAJqmUKBAQJYHzy66x06cNZCTUr0VmJbqKpfgY3qf1Rr1WnPcHosAIICUJWN1BSU3gB16LU/u6SGhGQIbXe3dq3axMWtmRNbFx0TFzU6pjwVauWrlq5dNXy8NVR4asjw1dFRKyIiFoesXLl8lWrVi1fuWr5yuiVMXErY9ZErVoRsTxiWURYVGT4quURa1avXLE8MnT+3JHjxnZ8+smYtXEIQCBJCtRsdlNJ6YXUwtTThWlnzAWZUq9CWxVUVFRezChLSi5LTrFk56DFylYbW6xVWTklScmlySmVlzJkhdmotOTkFScllyanlJ87r5eWsdXOFqu9oKg0ObX0bIopLV0rLmGbna02vbTMlH6+5GxyWXKqLb+AbXa22WV5hflSRklScsnZ5MqsbLRY2WbHKktlZpZRWXHxkiw3s9XOVps1N9+oLD93QZSVs83OVru9sLg0OaUkKdmUkqoVFbPVxla7VlJalpZefDa5+OxZS14e22xss8ny8orzF8qSzpafTbZl57LVThYbmquslzLNZ5KsCWfsCWesp5P0nFzSdZSAxn4yZTZFveLtUouKinI/Ubhpk2YtmreMjHQG3xIRQkL8qd69ewYEtF20aNHq1auXL1/xyuw5QSEhE4KDA4ODgkKCg0KCJwRNmDAhMGhC4MSQiSGTJwWFhEyYGBI8eUrIlKmTJk8JDp44ftz44MCgqSFT5s2Zu2D+gumzZg4fO6pzty7RG2LsZJPSQtYKKig0ffPT8XlLDk+Y+MWUiSnvbKWiS5STbkv45fSqiG8njPtx8qT011+T5y/wpUxOP5+y5fUvA4O/mzT1zOo1VSfjOTOLz184/+Y/Do0L+jZkyvGFS0oPf8uZ2Xz+Yu6efYcnTf1m4uRfXwkt/OwQZ+fyxYyyr7/5Zd7Cr4NCvp/8Usb7Ozknj7OyzUeOxa+O+TIw+KsJE89u3CLOXeCsHJF27sy6jV+MD/o6KORU1MrKYyc4M5szss7/890vAoO/nDDxyKKwsh9+4qwczszO3X/wcMiUr8cH/fTStIKDn3BGFmdkFx766vtXQj+fEPR5cOC59/7BOZc461Llr7+cXBL+3ZjAX8YHZ7y+nTNy6HymPJ18MXptwvAx2UNGFL4wMmf0ONNbb1OFSWp2jViSI2GJQlFfeLvUIiMj3aXWpEmTFi1aGKdJuUhISOjdu3dAQMCiRYvCw8NnzZoVEhIyZsyYEcOHDx06dMSIEaNHjx43duyI4cMHDRo0bvy4iZMnDRgy+Jn+z40ODBwbOGHQ4CHDh40ICZ40OXjylKDJIYETQ4ImTp0yddSokV2e6hyzdrWGFqlXstnEF3KKP/zX4WdHfNSm866OXeIjl/HFVE5JtBz+/OfxYz5q0+pgh8fi54aKhAROPsvx8SfmhL7fuu3eDo//HBRccfhrTknhxITTS8N3tGqz59EOXw0YmL9zJ6em8OnECxs37erQcXf7xz7r2Svr7bc5PY2TzhR++OGnz/XfGdB+3+OdUmJi+Nw5Tks1ff7590HBH7Ru+2HbdkdnvaInJHB6mn7q5C/Tpr/fqs2ugPbfjRlb/uUXnJrKqSmno5a/3ybgw7btDg0eUrR/P6encWrqhddf3/X44x+2aXPgyS4Z27ZyWiqnpGe/88GBnn13tG3/XruAxFXL+XwKpyeXHfr0q2HDdz7Sem+bgMSFSzjtPJ9NE0eOJ0yZ9uV9rU7c/VB6hydyRo2p+MfbbCqWdotOIMmRPd0jV1+h+A/wdqnVilNzPyLPRWJiYp8+fdq1a7dkyZI5c+YMGTIkMDBw6tSp48ePHzly5JgxY0JCQmbPnh0UFNSvX78ZM2eGLQvv9ewzHbp0fmnWjKnTpz31dLcRI0ZFr4pZFbkybN7iYYNeGNin3+RxQYEjRj39+ONrV69C3UZWG5dVckpeyXuHvus34eP2vf/1ZN+zEWs4+QInJFs+O3xkbMjBNo990uHxhLlzRMIJTk7kxBOn5s3e2bb1/scf/SVoXMXXhzjlNJ8+mRQRtiugzd4O7b8a0C9/53uceobPnLq4ZcNHnR7f+1i7z3t1y357G6clcVJ80a4dXwx87qNH2x3s1CFtzSo+l8xpSaYv/vVTSNDudm33tA84PnumnniCzyXr8cePzpq+q12bjx5r98O40eVffcbpZzkt6ezKyD3tAz56tN3XLwwpPriXzyVz+tmL21796MlOH3Zos6/nE5f+8TqfT+G0c7nv7fqs18A97Trvfqzz2eg1fOECX0gvO/zFobGj//lou392aH8sPIwvXuDz5/WEhOOz5uxt99jBxx4/OjHE/PnncD6NK0vIbkawEwoiUFJT1CPXg9RcPbXFixfPmjWrf//+ISEh8+bNmzx5cmBg4JQpU2bPnr1s2bKXX355QP/+4eFLX92yZUD//k89+eSKFSsil0V0f7pbUGDQ22++vf2NbXExsUOff7FXz15BQUFjx43t3KXz6jXRdqlruqZbbFhQbjmafP61HUkxW85ufC3/0FeYX4Q5edrZ1Iz3PjgTE3t27drcg/shJ4sKciknK/vg/viY6NNr4y59sMOWlkwFuZiTnf/5Z/FrYk6vjU3b9ob51HEqzKPc7NIfvktctzYxLjbl1c2mI79QYT7l5ZhPnkjdvi0xLjZp/dqiw19RUQEV5ltTzl788IOENWsSY9dk7d8HuVlcVCBzMjP3fhS/JiYxLvbCjndtqclclM+F+QVfHkqIXZMYF5v+9ptVZxK5qIAL80t/+Slxw/pTa2MSt6wrPfojFxdwYXHFsfiUV99MWLPhVNyG3K+/lSWlWFJsSU9N3vHe0bjYI3FxGZ99xiUlVFQoszIz9+6Lj41NiFtzac9OPfMSm01st7CwM+qM0pFYTqGoJ65JqRnnfjqm1BDj4+N79uzZpk2bhQsXzpo1a9CgQdOnT4+KinrllVemTp06d+7ciIiI2NjY0NDQF55/fv3atXt37R794rDnevTese3tt7e80b9XnxlTXvp434G9H+3d9tabw0eP7PpMrzFTJw6bNKF9z6eXbVxrYihnUUm6QMlSsqaRbge0AdmBdWA7kFF0InRGeDkyrBmpwI1KBAbJCDXiV10tHY2dlSAZpFuCNmSC6lTiNXK3uT0DofMVf6OAUdCx00sCS2LJLBmQdWKN2U4siBGZgI27jIKahjYLCY1AI72StEoSdpbS/ddUKOqXa0xqTZo0qXXuJxHFx8f36tUrICBgSdiSWbNm9e3bd9SoUZMmTRo+fPjgwYNHjhw5YcKEyZMnDx8+vFu3bjOnz1gRGdW7e89O7R9fHLpg/iuhXTo98fygIcvCIyIiIuYvXNC3f7+uPXuMmxg0cvzYR5/otCJ2jZ1QI9AREJAlsgCSElGiIyxNOoszXssoiORItOYM3kVEQELHz4Q1WtJlLRGQyK3SraXx2Drucqu8YjGiPZCA0DjgnsAhNUQGYsHsTEzCxhYxkIySWTIJIE0nc6WWmpa/deul8GUZEVFln3zGVXa2SxbEoJY/FfXMtSE1X19fY62gSZMmxrmf7lJLSEjo1atXu3btwpeFz5o1q0+fPoMGDRo6dOizzz7bo0ePvn37Dhw48Pnnn+/Tp0+HDh1Gjxo1/eVpnR7v1OqhVoFjAseNHt+u3aPdu/cMCpoYMnnyhOCg7j17dO3eLTAwcPSo0R0efSx61erqzQuSSDo2aDmXX438HM4sko4DkquDX2sUBETH7q4aP9doiUZLR3E1qLPU3oZ+9YWASTBJJiAiIAZy7fNy/a7CVYDA+QZZIBeVWb767uzAF4/ced+xux/MXBzBJRVUaScNSapt7Yp65tqQmuE1956a++Hqjjm1dgGLlyyeOXNmv379ZsyYER0dPW/evBkzZixYsCAqKmrt2rXz588fNmzYhg0b9+z5aPjwkb16PfPG69u3bHm973MDX54x66N9B/ceOPD2O/8cPnJE1+7dAgPHjxsz+slOneKio0nTSAjnqe6Ejt1ECERILMnRrxFO41X3lxw9KMcPLlEhOyR3hZbVjd26XuhWHJVu8kNw7+nVbFbXM6BkKViXrCMJQsc4lKQgqZG0o7QjaIg6kpQEGoGGUkcBIFkILiqxffXtpcFDz97zYPIDjxQsCeOCHKw0g+OrBpXUFPXINSM195COyMjIK4V0GHNq8+fP37RpU2Rk5KJFi1auXLlx48a33nprxYoVwcHBb7319qFDX0wImjhw0PM7Ptj9j3ffH/zi8PmLl377w8/ffP/Dnv37xo4f371H98DAcePHjO7Wpcv6mGiyWUlohBIJwHVOAYIkBCJBpBHpRLpbN+6PKe79N0eNK19IrfrffDgCGXKyS7Yj2YkkI7CUJHQSNhJWklaSNgaNSQBJO0kbCRtpOgoQAstM2pFjRbPnZQ8ckvP8i+VbNlFRJlgrBEvJAI4N7gpF/XCNSa3O1U/XnNrixYtDQ0OHDRs2ZMiQ/v37P/PMM88888ygQYNeeOGFoUOHDhw4sHfv3sOHjxg3PvDp7j07dnl6xJjAYaPGduzy9DP9BkwMmTohOGTU2DE9e/Xq1atX4PhxY0aNeKpTp3Ux0caBBATCubdTAkoAafTVak50XTYkvLwgujphV9EYHOci1NGNu3Kp/Vo1KwmIAFhItkvWgQQZE21gbIECdD6EERgRkQSQjqgR2hCtiJqu62UmW1KS9cgRy5FftQvnSbMiCPdDtTxy9RWK/4BrT2p33nnn8uXLXUufxupn796927Vrt3jx4rCwsJdeemnEiBF9+/bt27dvv379Bg0aNHjw4IEDBw4cOND4edDgIc8NGNRvwKCBz784YPALffo+99yAQS+8MGzIkOcHDx78/JAho0aOnDpl8tjRozp3fHxNTDQgIDozp5FEEoAC0CE1txk0pLrsVvsmGqsAdd1VswadjS+T2m97rc6WtXQJ4Bh+CiAgJAZmyQROubkKkrE6IpEFsZ3YSqwRC0IBupQaSA1Run/HqHUCRf1yTUotKioKEcFJQkLCs88+++ijjy5cuDA6Onr16tWRkZFhYWGLFy9etGjRkiVLwsLCjJsLFiwwxBcWHh4WvnTR4iULFi6aP3/BooWLli5ZGr4kLHxJ2LKl4eFhSxctWhQYGPjY4x1WRK/WCHQC6UzNAySBwFmquzQuEcia49A6bqKj5rdb1lnjqSIYNZaCJRC4Vj8NqUkinVAjsBNoRLrjKEAmYiDHCqdEsNur7LZKkDYCvXp0q6SmqG+8XWqRkZF19tQcfRgARDx9+vSgQYPuv/9+Y7A5ZMiQQYMGDbiM/v379+vXr3///gMGDBg4aOCAQQOfe+655/r1G9Cv38Dnnhvcv//g/v2H9B/w/ICBg/oP6PvMsz179nqqW7d1mzdpjDqjsVLgzFGBzqALR1SEq4sFhNLRE3MEWTh7StVBHK6hINRsiTVaomtNtNaYszr64/JgEK7RQ3NrWXvcC0iO9wlIkkgySTZeE1lI0gUJnaROIBgFO98GEkoiiyYuZZft2V/42tairdurfvyRbVYWOhOosFtFvXOtSs19uHP27Nlhw4b95S9/adCggXtjf3//Bg0auPaN+jpxyzrp4+/j09jXt7GvbyMfH1dp6OPj7+PXovmd/QYM3P7Pd4yDVwQxSmbhLMAIZOTzdoazEqMj3Q+CdIuIrVmcUbBEjpaEV2jsFjJba53AUV9XS6OmzpZuVnSMN9lwmVGAGYFJZ7YRWZDsQDqQkCx1BmE8UhJryAXl9kM/ZvUfmdz8odPNH8hbsJTLTGy3sdrMrvACrj2puS8UGH2kwsLC3bt3r1mzJioqKsKNqKioqKioyMhI42akk4jIiIhIZ5uIiBWRkSsiI5dHRLiXqIjIdWvX7/jgg5MJCdKpLKoOx2d29pQIyWUexwkol3WeahTnZoJ/H9CZ+cYAACAASURBVDHrtvOg1gKC23aE2i2re2aXtXRWkiMazeh4SiNhJDi6aaQD60AaGNFpCBJREEoCQImALJBLK23f/npp0Oiklg8n3fVw/qJlXFrGNiujOqReUf94u9Qun1Nr3ry5K6TDGIFKKd3D1hRXh+MQGQAJIACMZORSkhAkBaFjLg8I0FgxAACBxkRipdV29OTFsZPOtumc2r5L0YoYKjOR1UogCUH11xT1yzUmtZtuuulvf/tbeHi4lNKYUJNSCsV/iqbpmqaDlA65Gf+mjilCNxxTcIJIEkoSmigsrPjmu9I9+0x7D1hPJaBdIyFr9A0VinriGpNao0aN/vznP0+aNOnEiRMnT548derUyZMnT5w4cfz48WPHjh1VXDXHjh0/duzEkSPHjh45durkqYvnL9osNpBGr4wZiQHdds9LJsEsiQWSo0hH8nLHsoOxjUDJTFHvXDNSM+b7/f39mzRpcs8993Tr1q1bt27du3fv5qSr4vfRrWvX7l27du/WrUeP7j2XLlman5dfPRGHxOBMKoKOIxicUtORdIm6AF2AAGc4MqCSmsIruDak5trQ7uvra6xpNmjQwMiI6+eGr+Kq8fP392/QwM/P38/Pv2GDRsOGDsu4lIGExhkqRpSw23qrdC+o2/XiItPPv5R8eqjs868tZ1LAZkfpCMFVw09F/XJtSK0WDRs2bNasWePGjRs0aNCoUaPGjRs3bty4UaNGDRVXTeObGjdt1qRRo4aNGja45eZmY8eMzsy8JEnopOkkXAsF1fuqEBw7wwCp0mI9dur8xGmnO3Y/+0Svguh1VGYim80tiERJTVFvXGNSa9iw4S233PLUU0/Nnz9/7ty5oaGhc2sSqrg65s6bO2/B3Dmhs+fMeWXhwvk7drxbVlYCJARpGgmNpCAEYjDyqREDIoBERAZks8X649G0QSNPtXjw9F2P5C1axiWlbLU6JuCU1BT1irdLzT1OzdfX9+abb77rrruioqKMMA6jjXucgkde9EYACSUIIXUhNERpBNohA7DUSFhR1wkksXRmxgVCNPIbAXGl1frzsXNDRife+fDZe1oXLInk0jIlNYWXcA1Izde5JcDHx6dZs2auvZ9uAVfOwAPF7wARHXFq5Mi1ayTbBYmgu2I7jJ1cRqJcYx8qAml2PSu7ZOee/PWbCze+Vnn4O7LaSAgV0qHwBq4xqbl2FLCzg+a+s1157T8GgaQOILF6Fg2RjeSRKOsK6ZDGxn4V0qHwNq4BqbkvazZp0uRvf/vbsmXLmB3ps5XO/i8AoJRwWWZexyYq50EvdYR0AOoCdAnSSE8kAZXUFF7CtSQ1Pz+/Jk2a3HbbbeHh4eTKTOY0mkde7saBiJBQSpCiepOZsXPKMZKvThdSK6RDoNSEubzqXLr59OmqpGR7Tp7UdAQwnkQNPxX1i7dLzX3108/Pr1mzZkY678vn0TzycjcOiAggAaE61aUzW5wkEATScfSV49ypGnNqFqst8eylheHJz49KHzq2aOvbVF5BdrvjAAa1UKCoV64lqfn6+jZr1sx17qfLaB55oRsNRACU6MxN5ExzK4GkYKkTCELH+XhGSAchoiS3kI7UgSNONn8g4c6HcheGc0kpWy0MUq1+Kuqda0lqPs7TpGodvOKRF7rRIEfnq5bUwJCaM/jWcaAeELuydLBENltsPx87P2R04l2POEI6XFJTWToU9c21KjV2C0/zyAvdaDgPLK2dNNd1Yha4pV5znAto5FVDSXa7fjGj+K13cyNX5y+PMX/6BVVZSNedw081p6aoT5TUbniozuKWgdLI0sHSWP00Ss2QDucJyUpmCi9ASe2G56qkJmrFqQEKCUKCdJxGo+LUFF6DktoNCjEZxfl/qrHdjKjmOaGCSDjiOUgA6FKz2itM9rJSzVQhLDYpHJFqKqRDUe8oqd2g/PacmnSbU3PEdTgOPwVCIKvVnpqeu27LxVnzM2YvLNu9D82VpGmO8xbUQoGiXlFSu0GplppbMTa0SwbBKLnW6qd7lo4q649HjJCOxDsfzluosnQovAgltRuU3y01QgC3OLWfjqYPHpXQ8qEzd7fKXxyhpKbwHpTUblB+c/gJ0n0PqGMECojOHQU2m5aSnrs67tKkaVlTZpp27CQ1/FR4DUpqNyi/c6GgeuMnkSDUwW7RCgvs2dlaTq4wlaMEVAsFCu9ASe2G5z8O6UAhUTq2jKqQDoXXoKR2w/O7paYD6hI0XWrqNCmFF6KkdoNyheFndbIhrLFNCtyydEi027SMzIIdH2avWZ+7dlP5l99glQV1XWW+VXgDSmqe4LKeTrUl3MRRi5qVjoe4dZRqNb78CeqeC7vCa7HbM7iSQAJx9XFRziwdQpIUrrUCZyZvJKTqLB1Vlh+OpAwYdvz2+061eCBnwVIuKSGrxThNyrljSqGoH5TUPIFhIjD2RzIDoyNjDwEjsWTSGTUCjYRGQicpCAWTZAJCREGoM2rGCM+1yRJJQ7Ij6UiSGJiAUAJKHaWGUiMEZ8AFkpCoCxSCEI1VTUIAKUAKFJIAjZgNQoloA7BIWSnRDiyBDWtJRB1BQ9QQdUQdQaCQpAPpQALQWBEFQVJnTePSMut3P6QPGpbQ8v7Tf38ob/FSLilEa5WjQ6ekpqhXlNQ8geER524iBAQgHVknEozIgtBGepUszLElJtgS4m2nE2VRHksb6zYwlVlTzllOJVtOJevZhaxJtgmssGjpl2wnk+wnk8SFbLLY2aZTlVW7eMmSEG9NPKmdS0Wzme0623SRnWeNT7TGJ9hSUsFUwZpguyYKC6vOnLYkJlrPnJVFpWyXbBdQUmJLSbCcPlqVeMSelyGFBromzGbr+XTL6Xjr6Xg9J4NsVWy3UVWVdjHDGn/aGn9GO38RqypZs7Fu1zIzLCdOWH/8qeKDnZnBk8892/9C/yElmzezqRDtVaCkpvAClNQ8ARE78/wDSoG6hmAjthHZmSQjCo3KTeaP/3VpTPCloWMyR4w37zvAFSYuLbT+/EPWK7MvDB+ZMXJ0+QcfcGUFl5WK1JT8qJUXh47KHj7GtGET5uVwcQFcPFcYG3tx2PCsESOLly7TE5O4sIxzi0vffOfc0JEXh4/Om7vA/utxLirjvALzvgMXxwVeHDEqe+Lkqs++4pJKzjNZP/s2J2Ra5rDR2SPHVOz4kExmKiy2Hz2ePX/BhReGZg0fYdq6DXPzucQEGbn5azekDRuRNnxE7upV4uI5NpdxhSl/y2tJA4akDhhyacLEsre3Vx3+wvLz9/r5ZLabSFgIdSKppKaoX5TUPIFzlp2MJIsodASNWEPSASVItFZRXp7p9e1nH3o0+e+PpN3X1vTqVi4p5vycqk8Opvfqk3T3vWn3P1i6Zg2XFXNBrnb8yIUxYxPvujvt/gcKX5kFGec4PwuSE7OnTEm66560ex/IHTZa+/EI5xTxpdzc8BUn7rzv9L0PXew/2HLoK84r5Iysste3nnmkTdK9D6Q91rH8nQ+4wMSZRRXv7El5rFvSXY+k3x9QGrORi82cU2j96nB6/4GJLe9MvefeoiVLISOLC0tl2qVLU2ecvPOe+LvvvRQcpCfFc1kRl5VkzFt45G93nmpxb3qfAVVffoXmcilsKG0srSzsLAQDMCF7w0VR3KgoqXkC97n56pOZGAWgppPdQuVFdDHNtHlLSusOqfcHXHjksfI33uSSEi7It/zr0wu9n0u75+FLD7Y1xazlomLOydaO/HxuzOj4e/6e8sgDBfNegcxzXJQDacnZL09LuueBtAceyR01XvvlGOcXc2ZedsTKX/9+f8JDrS88P9Ty1WEuLOTcnNLtb55u2/70g4+kdn6y/P2dXGzi3KKyHR/Fd+x+6t62yY90LI57nUutXGCyfvdT2vPPx99799mHHyyIWga5OVxqkucyMqbOTGh5X/I9D+VODBFnTnFpAZtKshcvPfX3B8/cF3BxwCjLN0dkpbDpqEtkiawh25CF0VHzgouiuFFRUvMExkIBGmsFyJpkHRiQrXaZm286+K/CTa+WxK4rXrG6ICyiMGpFcXSM9eefqcpM5nJ7UlLhlq0FkdElq2Ith7+DyiooL9MzLhS994+c5eGF0VHmjz9CUxFVlkNhQdnu3XmRUUUrVlW8+568lMFmM5tMZYe+uBi1PHv16uK339bS06jSTBWmql9/zoqJzlm5smDDBsvJk2CxQIW56uSp7PUbslasyo+Oq/zmR6zS0GzVzl8ofGtbzopl+dFR5i8/w4pyslixuKxs997cZVGFy1eZP9wJedlcZWaLpfxfn+ZErshfvrp029t6+gWp6TYp7YA6spAkdQIg5TRF/aKk5glcUpPMGnCVnW06A3C5WYs/cz54evxDHc8GPJk7d7GeelYW5QpzEWhmRA1Bk5rNVl5pM5l1s1m323VEHaWQdmkpk+ZCMBehrQJRIAAIKcwVorRIlpdilZmknVFn1KW9SjOX6WaTsFSgsBMKkrqwVVrLi+wVpXplua7bdBQChdAtorJYmovAXAo2C0gJUoKuycpSWVEI5iK0VyICIZIEtFRBeRlUmNBSRUKyRJaIlVWytBhKC6GiCHWzJJuNNAvJKmILkY1IJwIlNUW9oqTmCRwLBYAoSeqk2Vi3sxBcatKOxp8fPfnU39ueeaBDzpwwyMojmxVZAEtJEggAUUqSklASAEskiSQRgSSSQBSIjpM4EQnAcfoJGlvHERiBHA1crYzTO6VEAQhGIjQwDkgFSShcBUEgSEJJKJAEkJAEkkgSSyIkdEamGMdJMQMTIIEk0AisSGbgCsEVOlt14wAqI6JNhd4q6hUlNY9AzEgsgDUgG5GVwEa6RsVl+rHEzCmzkx7terZjr7ywaMguJZskYkmkE4IRtG/EgtiJdSNin8DRMWIJLIEBGZHJFSaLBEBkpASSxNLxA0nnCVGuzQCuBpJYAAtwNAYgEIQ6Oc5SQUTSjcA4IjuznUgaWTwkGaFzjt0EaMwZApKGVI5UglSEVEGkEUrHFlAlNUW9oqTmEYxNAAAsJGoC7CB1AkCrpheWlv7wc8HeAyX7P6k6egpNVrIDAQMKiXYgO5INyUZoJ9AZHH4BZJ3YTmwn1pB1ZGGE8pI0wmERJbmlOjOyOBIggqvbZnTKJAM4GkhiiQzAKBkFkpCkS9IBdQIdQUgAHdFGZGW2EUkkNjYdGOHEkqSOEtB5sLEgaSNpJbAh6ojgOhVZSU1RvyipeQDnlBoBg47SJoQuAYklskCyobShECQRgDRgHVkygi7RIqlKcqXkKmQrsZ1IJ5LG3iTdYTsyvCbQ6IrpwDZgDUkYA0RCx54AQkREAAAwhpsCSUPUjY6YsS0dAQElGEZjIUgIEhJ1lBpJHaUUgHYiG7GdSLp2fAIREkgSGkoJYOyFQuPoFQBJAM5BKjpWPr3gmihuXJTUPIBz5ZMEkw2xUqAVyHGWHKGGuo52IJ1QkkAWxJIlCI1sdrLY2aqxJl1dMSNnGQoUEnSnMoARjT0LIFlIlkBgbLME534q6djAieBIBSQlCWczxzBUdwyMQSeUhgwREYz5NEf/D4AAGZAAEJyTd8a4FyWiEKTrBBIRdUQbUhWS3cjlIZkEEyipKeoZJTUPQI6BIAkEO4BFoF2gECDtmigtNR/9xfTZx5Vffmo/nUBVVtIBgSVKnXSNNM0pCccecwRGSSBICBQSpUQAAnB0xhzHDDsOGzaKMLaHomE05xOR42Eu00lCndBGaGwnBXTEC6NhK4mGQJ1TeAQIgNJ5gLExFAWSGgkbgiZR2AgsjFVMGiKBJAkskAGV1RT1i5KaBzA+xYgopSalDhLQLshsp6JS/WR8zkvT0jp2utj1qeLlkZCXi3a7dE7rg6OvVJ1clgWxJAJEBElCkF2QMfWmOxYC3HNqOMXlOO0JoDpVrSttECGSQNKIdEKJQCiNYS4TOQ+JIhSEOpGd2EasEQsiMCbOwE5SI8fwEghtSJWSqnSyWEmzsdSZAAQJK0m762wDJTVFPaKk5gmMxD6IKAVKSRJYF2yzc3GxfuRoxoixSS3uSbvnocLZoZCVhTardASDOUyEjrALR4/JUJIkFAw6C8ECHFNqQOQ6KcU4YMBYFnWeIoBI7kepVG9zMNJwSyZkJEc2EedyqqOv5hg+ss4smI2mTMAoGKTr5YgEsR3ZLlnTWQpGYEIEAo3QZbT/xjYpujJ/9EsrvBwlNU/gkJqrw4UMkknj8hL9xLGMMcFJdz6Sfk9A4SsLISsbrRYJElESCQIdQQeSksAYAgKAMe8viHQmnQ0VVe/Dck+4doV8au5p3Wrd5UjvVse9tfK5XZY/svqF6q697J4/+p+8LoxzEv7ol1Z4OUpqnsDlCOdaIRMyA9ktMi/XtPdg4fpXSza+Ufn512CqQF03omSdc+/S6K25hWJIMiqNWXujO3UDh0nUKa9aqJ6awoWSmsdwfdhcb4lqnDLniPQ3cvkjuQoZSnO0QEmgs9QYdDIKihqTZDck7v4ywlaklK6bSmoKd5TUPAbVKTVHTIQR2YWuA0qMDUhGoAaicR8igNFNYxCMgkBHYQPdJnS7ELq4gZFSSikBQAihOTFqjP+6d9nq989AUe8oqXkC5/CzxlCIkaQOVZX2jEzL2RTr2RR7do6020GCK+bCGIUaDwRjxOkM2AAQ5abS5DMJJ479euzokWNHb1yOHTt2/PjxEydOnDx58vjx4676EydOnDp16uTJk5cuXdJ13dVlq++/BkU9o6TmCdwXCoxgC5TEOlWa9OSk3KhV54eOyxgRVLLpDSgoRLsNHHuK3EMzHANQA0Csstt/PHJkQvDEbt27d+varWvXbl1vVLp169a9Jt26devatWv37t179uzZq1evmJgYs9nsRX8PinpFSc0T1MinRiyRQBBrZCrUjv5yYeT4hOYPJt/VJn/mAmP1E0CiI4hCEkkgCY6MsY5nkojlVvuBz79o3f4xH/+Gvn4N/Pz8/W5g/P39/fz8fH19/fz8GjRo4Kps0KBBo0aNQkJCTCaTV/wlKLwAJTVPcLnUUP621Ij+jdQqbPaDh75s89jjvg0bN2h0U8NGjRvdwDRu3Lhhw4aG0W666aZGjRo1bNiwcePGN910U5MmTSZPnlxeXu4VfwkKL0BJzRO4QjpcK53Gbktrpci4VPLO+znLVhVExlTs/RhKTc6QDnBE2Tqn1yQgoHOZFMGu62dSUmJiY2eHhobOVcwNDQ2dM2dOaGjovHnzjJtz586dN2/e/Pnzd+/ebbPZvOjvQVGvKKl5groiXYkJAUDXZZVFVJhFhVlarCDAWEowNp27JtEQUOoA0rVQIAml0G3m8rLyspLy8rLyclO5orzc5Iar0mq1qtVPhQslNY9xeaiU63NmpLEA54pnrTg1dO0qB+eeJRRuRTLBjZyjrPa3Rc1VZhV8q6iFkpon+I2emtClxSIqzMLs7Kk5B5mOzyQ5k2m4ktWicMbcSme50XcU1No54B6La8SpecWfgcI7UFLzBK6QDle+bQRiQRazuHi+6PXtWbMX5c0NK9+xG0pKUdMAndkXUbri05zTcY45NddpAo6U3ze21K6Eu+nq+20qvAUlNU9QR0iHJNaovEg79uvFUYGJLR5K+XubgpkLILM6pMN9QzswgjPBBTIhs2DWmDVm4ci4oaiBGm8qroSSmie4UkiHIbWR4xPveCD5ztb5M+ZDZhZZLYTSbWgp65SadBZQUqsLJTXFlVBS8wSO4aexHGBsPwdmQVXlIj21MHZDRtDL2SEzyrb9EwqLSbM7M2wDGakXGQypodtH1ZXkFm/44adC8btQUvMErgxk5P6uCKWQVqsoLNKzcvSsXFFSBppAQMf6ABNU51R0Pdq52cqZg8ixiKCkplBcHUpqHoNqFmY2EuM4jESMbiEd4Faw+iHkEB3KGuXGDulQKH4XSmoeQ0lNofAGlNQ8gWv46TwwgIzMt7YqkZ1l2rOvMG5z8bpXzZ9+CaZy0nUj3hbZvbhydrsSSlYXNfxUKK4eJTVP4L76aSwAoGTWubxIP/brpRHjT9/+QHLLVvnT50FmFlutTMDkWN6kGgsFNZ+pZldOoVBcDUpqnkBJTaHwGpTUPIErpANqhnSYy/SkxNz5Yem9B1989sXi1eshr4DsNrdD0+sO6ajem+DaPaW0plBcHUpqnqDukA5EXZPlJltSctXPRy2/HLOnXQCrHSVcHtKBNUI6HEcauB3ErubUFIqrRUnNY6jVT4XCG1BS8xhKagqFN6Ck5gnch59uIR2o2WRRYeW3P5Tt2le++4Dl1+NgrkIhriakg9A44FgNPxWK34eSmieoe6FAp4oS/eSxzOCpSQ89ltaqc8G8cMjKIZuVCIgksVHqXigAt4JqoUChuGqU1DyBCulQKLwGJTVPoHpqCoXXoKTmCdScmkLhNSipeQy1+qlQeANKah5DSU2h8AaU1DzBlXYUaHZZWmI5dqLi868qDx22JSRBlRWlJGN4yQjOgafaUaBQeAolNU9wpYUCc6mecCp7+pyUjj3OPdGnMHwV5OSRzea2UAD/dqFA7f1UKH4XSmqeQIV0KBReg5KaJ1BSUyi8BiU1T6Ay3yoUXoOSmsdQq58KhTegpOYxlNQUCm9ASc0TXCmkQ+iyslK7lGFLSrEnpepZuWDTEP5tkkhwhnSocz8Vit+NkponcIV01DqhvdKkp5zNj1x14cWxGcMnlGx8AwoKyX6VJ7SrkA6F4j9BSc0TqNVPhcJrUFLzBEpqCoXXoKTmCS4P6UBklmQxiwvnil/blj1rQd6cJab3dkFxKWmaMbhENkqN/VKu0WfNkA41/FQorhYlNU9Q90IBIQDoOlRaoNwM5Waw2EAAIl6+UEC1FgqqVwkkoVQLBQrF1aOk5jFUSIdC4Q0oqXkC1VNTKLwGJTVPoObUFAqvQUnNE6jVT4XCa1BS8wRKagqF16Ck5gmutKOgqlykpxbGbsgIejk7ZEbZtn9CYTFpV7mjwJH6Vg0/FYrfhZKaJ1B7PxUKr0FJzWOokA6FwhtQUvMYSmoKhTegpOYJVOZbhcJrUFLzBGr18/dT5+Wjuqivd6hwp85L47o6XnXVlNQ8gZLa74eIjM0Vl1ca9XU2UNQX7sJCJ5dLrVZ9vaCk5glcIR1QM6TDXKYnJebOD0vvPfjisy8Wr14PeQVktzlDOuSVQjqQrv8kkUQEALU+DCaTKSkpKT4+PiEhIT4+/tSpUwkKbyK+Jvn5+bVkBwBKav+Ga0lql4d06JosN9mSkqt+Pmr55Zg97QJY7Sj/bUjHDXFCu/sHAACEEJqmff/992PGjOndu3evXr169OjRvXv3nj17un5W1COuC9GjR4/evXs/88wzzz777LvvvgsAruuoempXxbUhNWZWq5+/E8NltaT20Ucf3Xffff7+/n5+fr6+vj4+Pr6+vn5+fj6K+sa4EL6+vr6+vv7+/g0bNmzcuHFUVJRxEWvNGCip/RZKatex1GqNXIQQe/fuvfvuuw2dKbwWQ21+fn6RkZF0BerxT0tJzRO4Dz/dQjpQs8miwspvfyjbta989wHLr8fBXIVCXE1IByEgAl6/w8/LpQYAJ06cCA0NDQwMnKDwSoKCgoKCglw3Dxw4oKT2u7mWpFZ7oUCnihL95LHM4KlJDz2W1qpzwbxwyMohm5UIiCSxUepeKAC3gnR9LhTUMhoRaZpmMpnKysrKFd6NyWQqLS21Wq3kthh6+apovaCk5glUSMfvx6Wz34C8Y+JZwW4hOLWu2pVq6vGtKql5AtVT+/2499FcywVGfw0RpZRGvatSUb+4rpT71XEXWa0rVY9/WkpqnkDNqf1+yO3rHZy4f/PXqlHUO3X2o92vnRp+XhXXhtSYWa1+/k4u76O5D16MSimlkppXUesauX8nuS6lktq/QUntepXalT4ztb7za32KFPVFrUtjfOX8xsxAPf5pKal5ArWj4D/l8g9DrV6bNwxnFOz6hnYTnBDi8o1u3nCllNQ8gdr7+Z9CdY1ovO2bX8E1Vz+p5gpPrZv1/U6V1DyCCun4T7mSxer7fSlqU+vSXH7hVE/talFSu+6lpvpl1wSXS81rr52SmidwzampzLcKRX2jpOYx1OqnQuENKKl5DCU1hcIbUFLzBFcK6VDnfioU/3WU1DyBK6Sj1gntlSY95Wx+5KoLL47NGD6hZOMbUFBI9qs8of2GCOlQKDyOkponUKufCoXXoKTmCZTUFAqvQUnNE1we0oHILMliFhfOFb+2LXvWgrw5S0zv7YLiUtI0Y3CJbBQERnBFdThHnzVDOtTwU6G4WpTUPEHdCwWEAKDrUGmBcjOUm8FiA+HYSlJroYBqLRRUrxJIQqkWChSKq0dJzWOokA6FwhtQUvMEqqemUHgNSmqeQM2pKRReg5KaJ3CsWRIDsUQGJJTAGpUXacd+vTAyMPGOB9Nati6cGgpp5+0XLlacTTKnnK26kC5MxWSvQlultbigOC21JC3VdP68VlqGmoY2m1ZWVn7+fFlKanlamr2wkO0a2zVZYa7KzDKlpJpS0iw5uWi1sV1Dq9WSnVOWkmpKTavKyARzJds1tttt+QVGS/PFS6K8wngGrbjElJZuSkmrSD+nl5QalXppWcW586aUVFNqmq3A+Vpms/lShikltTw1zZaXb1Qar2U8bVVWNlRZjHprbl5ZSpopJc18MUNUVLKQDJJQEiOxM0d5TRzfBMzoKsREtXq+zqJG4IqrQ0nNEzikhiwlS8EoJOk2tsuKIu3EkfTRExObt85uHmAeNx2/P5K16bWfRo4+EjghcV6o6etDlHWeLqZk7fvw8ylBhyYFfz9nTv7nhygnhy6eN335xbHZod+Pn/BLyJTsHR9ydh5n5lT+eixx1ZrD4yd+ExiSsvFVkX6BM3NE6rmkdRu/Ghf8bdCkhKhVVcdOcmYOZ2Rf/Md7RstjC5eafviFs3I5Myd3/yffhLx0ODDkULhumQAAIABJREFUp5dnFnz8mVFZ/PlXP88MPRw48ZsJIZfeeZ+z8zgr13zk+PGlkV+PD/4uaPL5bW8bLUXqueT1mw8HTvwmMORMzFrbmWSjPvW17V+ODTk8fsqxRVGmX+O5rJyt5SQqie3EOpIAEADS0fWUSEBMjMTArDNrzBqzMKSGzLWH5UpqiqtFSc0TVEtNsNSrpWYutiUcTwyacrRNl8KeL9gXrKDDPybPXbj33gc/bt3222efLfjgPU49w2dOnNsU916HdjvatTvYvU/Gm+9w6nlOPF307ntf9npm38OtPm7/WNqq1ZyWzsmppn999sP4oA8fbrOzVcDR6bP0U/GckqYfP/HLS9Pef6j17tbtvh81tvzQl5ySxskpZyKiPnykzc5WAV8MGFy07wCnpnNK6oVXX9/1aMedrdoefOKpjK3bOTWNk1Nz/vnux9167nyk7a5WAUlRKzntHKemlX126KsXh3/wcJs9bdonLFpiPFw/fuLIyzM+fKTtrlYBPwVPsvz0s1F/InThjgcDPnj4sUMDRxZ+epgLi7myGDUTYBWQDUiXIAAkApIkEkhARIxEkkgn0gg1QkHO9CWAhK7+nWMArsbgiqtBSc0TVA8/gaVkEIQ6sEZWU1VK4rczp3/x4rCS7f/Aw9/RiROnlyx9/+E2ewIe/aJv/7z3d3JKKp9OvLhx055HO+1t3fHLJ/vmvLaDz1ziU8nF7+78us9z+1q1+fjR9mmrlnNqEiefNn168McJ43e2brW7TetjM6fpp45xyhn9xJFfp039sNUjewLafD96ZPmhTznlDCefTooM39m61a42rb8cNKBo3x5OTeKUMxdf27zn8Q672rT+uMsTGVtfM1rm/POtT3p029Wm1e62rc8uj+S0JE45Y/rsk6+Hvbizdas9AW0TFy0w3oB+/Nej017a1brV7jatf54YZPnxO05N4pTTJ+fPe79Vmx2tH/108IjCT7/mwiK2loJWpgmTDlZBUhICIOiAOpJ0HPxnHJyFBIgSUSDqhBqjxqgRGUUnEkRArFZLFFeFkponcOz9JJJIEkgCgUSQpFnt+TlJH+5I2L616kwiZ2dxxsWsvXt/Xhx2dOmy02vXmX49Snn5mJ1V9OVXx8OjTi6OSl6+znT4V8oqkRk5ZT//cjpu7fElYScjwvM/OUj52ZSbZUk4lf7mtqNLFh8LW3Jxx7sy4wLnZctL5y+8+87RJYuPL12S9sZr1jMJnJfFuVk5B/YZLZM2rDefOMp52ZyXVXz4q+OREcfClsSvWF7y7decl825Waafvk+IXn0sbPGxsCW5H+/n/GzOy7Yknkp+dfPRJYuPLw3L2rPLaCkvnrv43jvG0557+00tLdl42owPP/h13oJfZs89Pn/J+Y2vZr3zXsaeD4uP/yLMxdJulmCXKAEBJKDRTUPXYrFzKRgFoU6ou3TGpDMJJum220Kh+DcoqXkCQ2pAYHwkJYEgoRFIIimFtUpUmVGzsm5lWxVUVugmk15eLirNoGsIUoKm26tsFSatokJUVoGmA0ibtFXq5qoqk8Vcbq80S5udJJAAtAtRadErzHqFWVqsJCRLICGlxeqorLKQLlgCSwCrzagUlVWo6Y5Ku6ZXVOoVZmGuRLtmVKJdE+ZKozHYbI5Kvfq1wOqorPFaFisJx2vJcrOenacnp5YdOHh09NjPHn/i4BNdT6+MofwCKi8luxnADkafi4zElzUjYBxnpgKQRJJEsnbQi5Ka4upQUvMAxkcSXQk3kAFYSAYwPr5AJBF0BA2lRiAIEdARgSaZgAHIOLfY8elGIoFCR02gAAR0zSs5p5guWxr0gqLpbDZzXo7pqy++HTFyd6uAPa07JIQt56x8Li0hmxnBhqQD6gAC3WKSyVgfdWyIRcEojBgX56/sXBNVKK4KJTUP4JxSIyBHH8NREAEBCRAFgA6gIwokQGZBbCfWiAUzsDPGzRX1gETG9JyUBG4H5Tk+4lgzTqKuwlduWauGr9z4d7UUGlkqqTi/7Kdvvw4J2dWl6/4uvc5ExVFGAZWU/f/23j1OqurM95aqbmi6ERPNTCaTnFyMSSaijZjzJpk547zz5pxMPlw0ihg0JIomQmMSBaNGaUjUyUTjZTIxmsnnzOTiBTUqCjGKYEMDDSIgCnKXW9/vda99WWs9l/ePtfeu3VWN3ZDGrirX97Nj6OrdVXuvvfev1uV5fg/ZaVIOoiuVLaWTV6VYLxdIb8XAG3MCkXZzMgn9hhPCiNoIoEUNCCUpQVKQlKQUgUIFIDD3AhAhEgGzJBbEklj51h4K2Rt0ESIBAXjDPUBCxEDYOLcBDdjCFmzh3XREcN6vcn/F+Vver4a7JwJKgXbW7mxrblx38IUXDr/wYu8bO1XKAstB4bUAgkJQqLWewB9pSiSJ6M1Hgq7boPutRtQMJ4gRtREgEDVB0iXhkitQSBQKBCiBQpCQpFBPDXnLCUhKpxToiF1iiSyJJJEi9Eajen4JiPw+IBRsQa8w/GPhboP+uX7v4ew8/D2BEAgkSokKCBWSBC3wTMrLdPVTJrRsS2RB7BK5hIJRLwsAe31WE6dmOGGMqI0AwfBTEUoCQcoB1xKWAIEIqAAVEhAiI7ECkhJBESpGfx4cvZypoHiUTqQiL1rLG6OFf5lfcUr/yq+9OHBD9Isyhv4WEREG2xn0nhj+lOO8LRa8LREgSVAuKIEIuofpzR16nVKdSQaBqHm6RpKChU4iDo14jagZTggjaiNAMDGERECgULrKsdyMVC4RYCASiECgAJRQKL3RpZ9WpUNNUftFEoHOaJfkRXQNWCZ4lw3Bq2mQL2rHeRGH8SK9y4sQ/pGVZGHLeG//7p2dW17ren1b6vAxzgp2JEvFyuuXEuhW0csquU1nwiJ7CyGe26YRNcMJYkRtBPA7UnrsJUhaKLOgMggWoa11CRERJIKD4JBySTmsbFYOg8uovJEcugw2o03kKBKCpEvgelEixx0AFsmGSrFtc6wvuf31pttvX3H5N/50+Tf3PPRf3B7jeJLtDCuXCTg8vceETIrJZXKY3CAszVc0I2qGk8CI2kjgBVwhIiBIVA6Cg+ggOoAukFKEChFAgXIRBKMkdBEdBBdRBBNWjILBYXQIHSApWQkGQZ7mhUaaw+mzDdGjO5E9h7UzCcGZNHe1xxpWr/nG7CfOrV026Qs76v+VW7o5FiM3jeAiAQGxYlZM4LmW6zQpQSQ9oyUAVqg3L2YNyOu9FcG1NhQ9RtRGAn8OSD+F4E+uSUJB5BA5+qFFkgoBkImQQJGSpCSBlzKkQ91QMUrtoaZDt4D8iXXdExx0gHligjbsN8l94jDe1nU4meC25sSqP2+8dObyz5z73LkX7FxyF7d3cSpGKqNQSASUxIJZMgIDs2KWRKg/C/SA2yG2iS1ii8gisolcImXSpAzDxIjaiUFEAAAQSA1SCCCCUCgpMOnn1o/bIB1Hy15WVU4wyLPcCVuyeXYVeb/KKxN6UlvO9Y2O81YDeml43N0GbEqx7XAy4bxzoOXJp/b9x0N7H/p1V0MjpzLk2ohCEej0z1zPU3vJ6dxP0ksnklEM3AasHryX1/p9QnAbc+iZyiPYoSRYuXLlZz53TrQyelrEE7XTIqdNudCImk/h1ZVSKqW80SZAnq6d0oMZQY53+x6PYbyhP7foxXXomDNk9Kw4/IiTQMfRnzdTyApYEavc34IelDOB77VmJtVODcFtzMe5K8I7lAQr/7TyM587p2Js9LTIacF2wYWTjah55F3dPCErfOWUHswIQgXdzL9c1NBPDABCRG8ozsCgSCkKsr0wiCbORenpDYB0UjsJJNAdxLCilUzrlhLhS1x4e0spg1dG+0iHy4qVK8757KfDw08jagMIK5pSKpFI7N+//60QO3bs2LFjx5tvvvlWSfHmm2/qwz4eeredO3cePXpUCDGMhkJEkFJYmVSs+Vjfvv2xPfuttk62BbhSCeUlsWpV0wF4oRAPbwWV0CVymB1m5ff8TO7nKeJdOmX6RwAQQnR2do7uvXqi/OI/fvGxj39sTHSMEbXBCV9vx3G2b99+0003XXrppV/3ufTSSy+77LJLL700/GIJMeiR65OaOXPmzJkz77333p6enqEbChS5Fib7krt3vPHgz9f+4Pvrbrjx0KNPcnc/pZIoMoAOkERUOpudKDeBl2tkLwZXp8SSP+uHRtROBXmKpuUsF1Ltf5G/8MILo3Fjnjxf+vKXak6vHhNMqOmFAjOnVggiZrPWn//859ra2jEhIpFIJBIZM2bMaeVFJBKJRqMVFRUzZ848duzY0A0kBWeT3N0SW/fSmqsuf2LSucs+f/4bdyzl5jaOd5OII2SAHECJqEWNiblwvQH9zhsRFhQRNNI2khT20YJ/a1HTPbUHHnhgtG/GE0dPpZnVz3cHADOZ7IsvvlhbW6sfeP3MRyKR0bpwpxSt19FodNii5nImwZ1HE6+u3Dj7suWT/m75uefvWryEW5o51kVujCCNZKPv5H08UfPXZpEGLB2bvPaRJ6xo4QlWANA2KkKIbDZ73333ld7XthG1d2Hg8NN966236uvr586dO3fu3Guvvfa6666bO3fu1VdffU3ZEZzjQw891NfXN3RDKUWOhYnezJ439//6oW2Lb9+6uL75ueXY30fZBMkMga0XAPywPCpwT9Lt7Keb6oVUzyTSLH+eKgpFLZhZU0o5jvPSSy9de+21c+fOHe1bcrh85Sv/3+lnTMgXNTP8DKCBq4RCiEQi0d/f39fXF4vFEolELBYL/l1CxH2GfDGbzQ5nOZ+88GNwpExns8lUKplKZW1benntGBIufwKN87OtkFBblUgKoo6DhQIjaqeEsJbRYDiO897em38py5Y98cmzP2EWCo5LXpBO8LUWnkw9odiIYiN8soO+OEz04BGQFbLUmw7TIPaNOojAWxrQob169TMXp0xAXjgu5bI+zbjzPUFHb4RvaR1kXoq394qVKz79mbMjFUbUjkOhqJUZ4ZMd5m6Doyf5FaIrZSorEimRTCnLZkAUAC54k2l+Ghl4fTA/7zVXjgCZkAe4Dpme2ikhfH2VUq7r6rUCPfAUQoSD1EqIFStXnPPZc6KVERN8Ozg0MEcEEV3XFUKEl4pK8cIH5J3scHYbHKXYsTjRn92za9/DD712+4+abr/j8HPPcTxGmSS5WVIOoQBUCkERAgUhHX7cRuATDuS7EIWUzojaSEP+3RsQDrst0W4aeaL26bCojYmaObUQee0FAI7jOE7OZT9YKnpPr9vI8S4ne7zdBke6nElyZ2v81ZcbvjHzic//3R/OnbS1fgm3t3Oih90EQ4bIBhCAyrPdCK1+6uVNAj8dFBAR/PEr+GpnRG0kIV+8lFLBl/Txrv4I33ankhUrV5zzmU9HKgaKmln9DNAfEZ5HU0rpm6CM59TefbfBkYIzKe5oja1ZtWb2FU+cd/6y2ilvLL2L27o43sdOglVWV2EfJE4NPVFD1NUbyNXO5qzdgnOj0FN1md+X6Csb3Nh5t3T4RS4tUVvxgjenZkRtUPRHFI4xw1oW3rOEGOGWUpLtLPf1pLZv3XbXnWuu/c7a78x/53ePcU+cUilyM6QcQunlswcZBRp/YRTDNaUCv6HwxJrh1JAnasHYs7RFLQjpMKIWZjiNOPw9i4oRbintRS5clUqkjh6J7d0b37vPau9kV6JSgLrSH+a7dHiRHOCbQQIi6MqCGIpRM6J2qhnyVnkv7sgRojCh3QTfGk4G3e/SBaW8mgsKtfVQUBUrV58AKc96CFkRAxIAokJUeh/j0mE4cYxJpGFk0PkB2ulXemlO5FkPSZKSIBi7ow6zzbMeAmJQhA6RTWQTSaIBcWpG1AzDw4iaYWQgBJIuZJPpY+8cfO6Pbz788M6Hft2+Zh3HU5jNgrABBZJCb05NWw/lV48HXa+AWXguHVrYzMjTcAIYUTOMEFJwNsU9LbF1L79y1axHJ5372N+dv/127dLRQyKBmAVyAKRvPTR4QntgsYbGpcNwUhhRM4wQUnAmyV3HEg1/arxy5jOTPv/Muee/tXgJt7Rolw6ENJKDNIT1ECF71rieS0eerhkMQ2BEzTAykBSUTVF3a6ppzbbvz1v91f/9yle/tv/+B6ijjRI95CYIMp6o5Vw6Blu7Cjy/vaoGflKBSQE1DA8jaoaRgRBRSXCyVk9n57bXjzW8eqxhbd/efcqyUDgEwgtSCzt1DPTy1kqm/M0PXEPj0mE4IYyoGUYGL5+dWBC7xA6xQyzIi9TwhSts4D2ISwcyKtaixmBcOgwnhRE1w8jgm9bq5E1GzKU4oSIQSNKzHvKL6A1uPUQcrl9gMtkNJ4wRNcMIAcBCcDbrtrd1rl17ZPnyQ8uf731jB2ezaNvoOroaPSIEeQXhkI6Q6ZAvhziweLPRNsPwMKJmGCF0Qnt3W2L9mg1zv/XMF//nsi9+cfu//it3tlOyVy8UaJcOhUqnRIWrSYVMhwLrIWBSTIpzNY3NtTYMjRE1wwihQzo6W+Ovvvzq7FlPTJr0+HmTty/9Cbd3crzXd+lwEH1/7+O4dChkhSSRFHmjWAo5Ro72SRpKACNqhhFCCsqmqas9vq5h7XXX/fEf/nH5RV/Z9bMHuL2X4jFyUiQtQkGo8uoV5FQLCfxEK1u7D7FvAO6PPw2GITGiZhghEEgKstJOR2v7+nWHV6w4uvJP/W/u5IyNjoPSJVA53yFP1AbOpnmZUgiEXjrVAFdvI2qGYWFEzTBieGlOXsRs4NDNCASe35C/NOD/L+TV4eVHobc0GjYeQm/oaS61YRgYUTOMGLmaA+BHrElixQhaq8g35SABKBAkoSJUDMCg40CUTmj3fT7y59PMpTYMAyNqhhGCkECR68hYf2z3nu4t23o2b08fPMZZl4RAlEBK99gUogsgECWh9MM7dN9MEbvErnbp0MNToIFjUINhCIyoGUYIJcnOUF9H8vUNr91xy0tXzHrl8iv3/+o/uaObUjGSKUALyAWUABCeWwujcxKUTmT3KrTnRasZDENgRM0wQkjB2SR3Ho03/GntnMufnnzeM7UXvFX/Y25uDrl02IiSFJAiz3oj2MgbvnqTbkzoVUaGUEEpc60NQ2NEzTBCSJczCe48kmxY0TRn5vOTz32+tnZXfT0fO8J97WT1kUoR2YSSFJJL2gcyz1goF4/LiKzA2wCNqBmGjRE1wwgBilyH0nHryP6jzz6955GHdz/y646GtZiIUzZF0kJwARUgAhIoAvCKrGCwDBpEeeieWqhUWzBOHe2TNJQARtQMI4Q/eFTEElgodpGlHmXqDChgCSyJpbfEiYJBMvgdMR3Sgb4VESMO0pUzGIbEiJphhBjo0hFoFTKTX3odkBWxJHIQXFT5isY5VzVEJjCiZjgZjKgZRggkBmQhIWPZXT2ZtvZMe4ebSBAoUsASGDyXbonogBKocuFrgb1t4NKRbx9prrVhuBhRM4wQukJ7f3fmzW1vP/DzDYtuavzhze/88WmK91M2ySLDyiJwCCQCgDe1ltMsf4yKweanHQyI/RjtkzSUAEbUDCOEdunoaI6v+fPaq65YNrn28Qu/sP2uu7izg5O97CZYpQksApdA5Tpn4QoEwASEfo129OuDerpmXDoMw8OImmGEkJIzae5sj7+6+tXZVz4xafIT53/hjaX/yu3dnOhnN8mQ1ZWOkQCQwnNpRIH1EEnyNvDjcSlkhTvaJ2koAYyoFS++2WteTD0SDzCJpSDoPvCyKKiWGSrRRERekES+A3do4iqccxkuXefN+YeUBskPnlVAjkOJRGbPnrd/9evNP1ry2o9+cuzZldyfokwGhY3oIktk7XxL4P8hhmbPlFY0ZsnesmnO19usExiGhxG14kU/xnrlUDFK9nK/iYFJMegNEAG8eiWMWtF0iXPFQdQ+AaEEVECEiAAgERUTMioGySAYBHvVngiYFXmbL2rICAyKUTIJJkmk0E9Q95YoiRAJEKWQTjJt9yXc3pRK2ixQJ68DBpUIdLEoX3KJFKEgdD27NVJBvc9Q0qcRNcMwMaJWvAQJkXqSCQiAdAwEIiGB7xKL4cpyqPzdERShIpQELioHlYPgIAkgIdGVJCUpRQAIiApRIQD6byUHOp95E1u6wDB59Z7QMz4DQERiRD0dJvRngXJACaWk0usCAKgUKvDCbQERA79bAkZ95OAF2vqFCoJFUZPPbhg2RtSKmFwXCRiAdCg+o2ICYgKvlpyefEIixeQyuKQkSSAB5CA5RDaqNMgkQBowC2RLclxyHHJtki6h9N8D/AgLRSgx3K8CIK9YgD9A9YaMiEopAaCIiABZSRYZtGMy3e2kurKpHstOuOgCCkbJwiVXkFKkgCQgYPABuVxPQC/zM6hPIPUHG1EzDBcjakUM+VEOukcGCISCyWVyiSX6gV9eMXMEPZIk5YAQKJEUgFRKAriALqALJACV7jJJBAGgQ8VCPTEAUtojyK8QgIioSI91EXS3EIMeHAAqRIHkEtjspjnZZx3c+84Tj75x//2v//yBoy+9ouIpzGZYWl5IB0pChaAAPQ81JBzgFKnrF/vp7AMyP8v3UhtGECNqRQx5gQ7ai4eAFPoW/kyuP8uGXpdG6c6WQGUp4YACIqVQuEoJqWzL6emxW9tlc5tsbpMt7SqWBBdQAGYd0dXttraKtlYV70NpEbgkXdXXK1paRUu77O1VwlIoAKXb3283t7otbbKrB22HAAikSvY5rQflsX14eC8dPhhvWLfuW9c9dcE/PFH7v7YvuZdbejkWIydJkEayiAT6uqlHuEwYzMzpwSYSK2bBnrGaZFamlpRh2BhRK2L8QAf/gSf0vK6VZOmyK9hV7CIKBsUKEEgQ2YQZxCyhIFJKoW1jX5+9Y0fzz+8/Ou97sWvm9V87v2v+99LPvUDJNCWS7p697ffce2T+/NbvfS/x5DLo7aJkAjo6e3/9f499Z0HrvB/0/eo/ZWszZpOUTfU+/vjh784/ev0NnXf+zHlzNyUtSmSTK/985Lrv9s79rv39m9VjTyeee3HjJd98/nP/z/Lz/tcuLWrxGImkVEkBaUSXUHkZ7YheHQLwnIjQy6PKaRkMsCYyGIbGiFoRkx/Qocd9ikgiu5ItSRaQgyhYKVaIigWyg2wh28iCGJQix6LeDvv1DUfvuPXgV77S8vFzWj569pFPfz5+7/3c3889PdaGDfsvnfnmp87e+9nPdf94KbQc5d4eOHi4Zf6NOz/2mT2f/HzrdfPFnt0c7+N4X+vti9/4H2fv/MRn3/mXSzKvNHJPirsSvQ8+8tbfnn3kbz/df8E/2Pf9R/blNbsX3v7qv8x87gtfeXPpfdzaz8kEyrSrUg5kFbqIylvw8GbQiPy8Ac/Om0mEpvBCdVfK91obRg4jakWMbzGWq0pCACSRBLGLbGG4khySF/qhgzSUjjwDQhdFn4odsHeu7n3wx/trzz/wP84+ds6kxL0Pcl+Mu7utxvX7L7l0x8c/tefTn+lesgSaj3J3D+w/1PLd7+/8yDm7P/a5lmuuF7vf5v5e7utpue327R/91FsfO+fg/7k4s6qRu5PcGe+9/+G3PvypPX/7qSNf/Pvkfz0Czfuyb255+ze/+e1Xv77hzge5Pc0pC5XjorBRuqiUrs6em0EjIJSEwtv04YOf/+mLuhmAGoaHEbXixY9TC+ytvQEokiKUhC6jyyjZy58kRAZgUKwkg9QChwgKMYuqDzMtmS2vtvz4x62Lbum+tT774iuczHIs6e7e3/nAL5pvurn9h7cmn30We7s5kcD2rv7/eqzle7e0/eC2/v/8rWpt5XSSU4n+J58+8r1FzTfe2nXPL5yd+zhhcTyTeml1y/dubL3xxs67lmab1lCmC5NdnW9sXffvD+1dsQrjDtkCQUoEgSgBldJZn7nUdUkovGA5cAM/Ir38qtcrjJ23YdgYUSteguwAPcHkS1cQgA9+GSbvZV2/ySG2gV3FSjEIAodQIemIW8e1E2krlrL6UzLtsIvsIGUE9CVUTz/0xzGTJmGzdEkITKahJwbdMYynSAoGyVKoREp09smeOMTTZAuWikFhNgm9rdDXCvEOtOOostJKupmEk04K2wLQcWqIQcaAdlNTDMSS2CUKemeSwWUQgagFHkZoRM0wXIyoFS86IAxBB9IiKiRA38OfwN/Qn3fScicRhBJSuQgChYuWTcmUffjY4WdX7nzkv3c98t8tLze43THMOCQUSURJJIEkoERU4JUcBiAFLBW7kqTyYjgQUQIKIKGthLy6w6QES4elQ9Ih5aJyQToghWdui36mgUIpUa8Q6GA1P5DXO0UvYtgL1s1FFw9ILDAYhsKIWvGiI1pJAQlFriJXkdTdFkJ/iVCwlxDurSQQEkqQWVQZwgyLJGdi3NEef7Xx1auue7L2y3+s/fK2RXeIfYc4FifhIKggb9xbkMz5aqMnPwAUQpvYEuiIXaVVyIsElggSQCkvjk2SLrCiJdiWYAmQiIrIRZToO0R6K7qhTSJJzm0m+NZwIhhRK17Iz6ZUgEp31nxrCx3apXTcQ2jOnQgIJYJDYBFk2E1yup/b2uKvrH31im8/OenCpyZf+PoPbxEH93O8j1yLlEDd20LlpUH5ieWKSOXVEEAdkau8pCYvTQoBCZEBCYIOn/YM8soXs87eUhKln4vldcZ0dC0pSUoguLkNdV9QAStkMGlShhOh9ETtIx/5SJ6onZy0Ff45DcaInMXJQV49cxZ+sXNEzrleE4HuynhdIvILZUoiQegQZMlNUyZBHZ3JxqZN83+w4n9/bcXUr+342V3i2EFK9ZOwSAkCSSAYBZPS2ZbKz4jXSfHeR+mF1VxCO+jaw7pMpx8gnPtDSQyBJbckluipr7ecAYyKWSErxcplsBmyjHqzmJzCyNuBV6RIrtHoUmx3bJh3P7ZTesDFLmp33nnnmDFjAlGrqqr6m7/5m5/85Cfst4viZJrkAAAgAElEQVRfbehkRC34W/3n4R/Dr48W/kyZJwXoBTboLpnnkaF7SBjyxSZS6I1aFYIkKShri86e3s3bWl9paGlo6Ht7p8okUTje9BkiIYS8iwLHRj/qVbfDAAOkoPKTZz0UhAnn/jAcXhZ2Mspt3slo5yPl53rqLVycAH0zD32BgstXbI/xe0/4RtULMsXTGqFKYIM8pOGnbMQ/ugRELRKJhHtqgajxQGE60XceVNTAnz866bcdSXxrHm8VIGdqjb7WAXnDPm/TgV165Kf8mkyk+3cSSSKCNx+fVx89aJOiFQt9dbSohR/md+kOlA3HO00MUYSipq9X3oMWcOoesWIXtfDwMxqNTpgwIZhT47/s6/rdRS24HiNyFidJTtQ8twxvWmugFbZLZJEXhgvk9eEQSCEpYADd7SHWdkFa/XBgOZNSEzUAUEoVPjCjf8lODeHTDLdDoGXB7Vo8p58naoVP1qm7zUpJ1CKRSE1NzUc/+tE777wz3C552jRMCpsVEZVSutFP7j1HmJCo6cGmP7Plj86I9TKoQ+wSC22NjUSACDo2QqJ0KWu5bZ0dDesPL3/h8Irne7ZtgVSMhcUgmXDABxaxqAUXWj8heaIWvmSjfaQjT56o6bs0eF0pFbRG8Zz+oJcmELXw8zviH13sopY3p1ZdXf3Rj370Jz/5SfieDn9TDf+dC59e/agEujb6z3ZO1JAIkDGwF/PMummwDRFBArpADkKWnAR1dcbXrl/37e88/aV/eOqf/uH1n9whju3jVB+7NoMa8IHFLWr6kZBShp/hcOelCA97RMj75g4Pw4lISimECNpktA/WY9BLU/jAGlE7bfz48Xk9taDVTu6KFn6fFH63jMiJnDSheXUdrTrQvN/3+Q/m3AkVoYtkI2VJJjjTy+2tidUNjbO++cykyX+cMnnrrQvFO29zvJsci5SkwRjdU84j7xoFlzv8YBTFl9ApI+8c8+YWwyPQYtC1sH7lXbjCYdD7VNQGjVPLE/4TaqC8B7hwVoIGjvxH5EROBgpJmp8w4LlbeyevZ9D8CTcAAkngEjlEFlGG3BiluqijNblu/etz57309xf9+aJ/3LnkdnlwN8WOK2qFTTS6z0neNQoOT3eri+pQTxHhs8OCObVCESmGo8WBc2pKKd3Ffg+uVwmI2qA9tbyFlRP6jspr03fpqY3y995AUfOONsiT8jNBFbJAEnptM5xjiYKUTW4G0qlMc8vRF1/e+/vH9z36WEdjI/T3kp0lJfKyBYpW1PIuBxWMa4qnZ30qKLxXw+0w6K+K5Gj1P/TEznvWsy49UfvIRz6ycOHCw4cPHz169JjPkSNHwj+eKM3Nzc3NzUePHtVv0tXV5ThO0PQjciInA4U2L/QrHCwGxAhMgslmspkcL+89NFgF0pU0HaK0wrQES4BQeeEcgyhXcOcBQCaTaWtrO+m2HRGam5v7+vqklPogwz2UwqHoqF2vU0ZwgYLuajKZDLfPUZ/RuTyDkUgkgsPOW8o41der2EVNr36OGTMmEolEo9GxY8eOHz9+0qRJV1xxxeWXX37ZZZfNmjVL/3vmzJmXD5tZs2bNmjXrsssuu+yyy4If9T/mzJlzzz337Nu3b/Q7KYWiltu0qOWWRCWTZxVLvvrp/CRJSlcIRpJAykuMH1rU0F9kfO211+rq6obftiPOrFmzZs+e/cgjj3R3d4eHn2E5C/5d3qIWXJSVK1fOnDlT3/P6v1f46Dt5FNEH9tRTTxX2InHglOgpul6lJGoVFRXRaFQHrI0bN66iomLMmDGVlZXjxo2rrKysOBHGjh1bWVkZiUQikUhliLFjx55xxhmXXHJJU1NTkYgaDVgQCDbiULWnUAibth8DIkWgSEp0BTqOG4/379nXtXV799btqXcOY8ZiIRmAB0pb7pND8yDLly8/++yzT6h5R5bKysrq6up58+YdPXo0PPuZ10d7P4iaPk0hxIMPPhiNRnXj6FYa53Oiz8KIE41Go9FoMEeU10ELrld4knRkKRlR0wTj0OBH3YMbcyLoPwn+Sv87EonoX40fP37q1KkbN24sLlGjAlFDr3qen02gk8wFsotsI2WJMqRSZMeprzv5+tZNty1+8fLZL8++8u1//4VsbuZkgl2HYcDEbe6TQ52C5cuXf/KTnzyhFh5ZKioqxo8fP2/evObmZqWUbdvh+ebwYzPK1+uUUShqDzzwwGmnnVZRUaG/m4M7ubKy8kQfhxFHP196NS8cUUiDzYS+H3tqeXNq0Wi0urp68uTJ3/a5+uqrr7766m+fFOG//da3vqVfue666+6///4DBw4UyUMSWiQg8gv96noFupCctzrgJT8pJInkEtlEGZYJtvq4qz3WsG7V7DmPnTd52eTJW354szi4j2N95FikVKEu8MDx3bZt2xYtWnRyLTwi6Ivy29/+tre3Vynlum6hqBXDBPl7g+5Bv/TSS9/+9revueaauXPnBvfw1Vdffc0115z04zCCXH311c8//zwVhBbkLcGdouerxERNr37+6Ec/6unp6enp6e3t7enp6e7u1v/tGjYdHR0dHR36TTo7Ozs6Otrb27u6unp6evr6+lKplBCimEQNg4zOoF4BkTe/BqitZEl6dY01ishhmeZsjLs7Y2vXr7pyzqOTzl923qQti24UB/ZwrFeHdBTeZzywa2Dbdm9v7/DbdsTp7u7u7u5OJpNCiLyRZqBrujswulfqvUGfbzabDe758INwQk/BqaOzszOVSgV3VF5M+/t9oaAwTk1nFGj5VyeFjsAWQug3CX6UUhbmcIymqIUS2v1uWrBhUJEkN5vmlWTSoR6IpAgECZvSafvIsUN/fG7nQ4/sevjh1lUvyb5usrOkJOHgIR3e54ckY9QJJ43QwJELnbKBTBESXBR9/+ub9i95HEYcKaU+qvC3TmFewam7XsUuau9nk8iC1c8gNypU4pgHGvZ4fkTo1QX2g0BCLh16rIpYxu1meH9jRK2ICeV++lU/9UboGawhMkpCl9AllEFPTffTdEmDApcO9AJ0TdE5Q3liRK2I8UQNQy4dkOfSAcQucZbYInZyLh2B9RCCAhIKsrbd1Ztpacu0tjr9vSQcBqk7c6N9kgbDCGNErYgZzHoo7NKBfqljbavth90iggKQigSAQ26GYv2ZN3e9de+Djd+7sXHhjfv/8N+qq5mzCZYOI4z2SRoMI4wRtWLH9/RG33oolDaQ79JBjLqmnkB0gCxUKbb6uaMtvrqhYdZVT55bu2xK7ZbbFopDuznRw66VZz1kMJQBRtSKnTzroQEVANBfM/DKFQCDJBDapQMpQyLGqS5ub0mubmi6Ys7z512wfMrk7bcsFAd2cqyLnSyDHO3zMxhGGCNqRUyBS0cQxxFaGtc1f/WyACIqQl1eyiV0SGbISmCsL717796Hf7P1jqVblyw58uQy1dHCmSRL1ww/DeWHEbUiZhDrIX+cSblwXEFsE9lETjj+1nNfQ0SUgJaQ8WSmvz+R7E/Y6SwpxWjqAxvKEyNqRcygLh2hwagOSVOMgkkwCX+6LTdYVYSKFJIgcoAchUKiUkjgF7Yr38YzvG8xolbEDBp8G3bpyE2n+eFofq1MT9QkgdC183RKfFBXz4iaoWwxolbEDMelI5ciBagT2lkiCyKH0CZlkZPBZCJz8J19f3h82z337fj5/c0rVqruHs5mWQozp2YoP4yoFTt5Lh2hEunoF2j3rYdAEQkkXXUlQ5RiFWe7j7vaYg1rV82e89h5Fzx5wZQtt9wiDh7gWD87JqTDUIYYUSt2wvXZ0XfpwGDNAAi0sS2h8tKkdI0CQWSxTLHVz90dsbWNq2bPeXRS7bLzz99y80JxYC/Heo2oGcoSI2pFzIC6n4Go5by4Pesh0qJGaoBHNxBJUjbZKYr1p3a8tfXOn66+5tpX516z5+GHZMtRSiVYOAxm+GkoN4yoFTFh66FcAalcvIY25yDywtQoZO2tE0ARgUCRkCqZTh06Ftu9r3/v3nRbq7ItVNKL6jAYygsjakVM2KXDs+fwXDg801udRkAgCSSBP/zEYAgKqG1ytfUQkUQc4NJhlj8NZYgRtSIm5NIRqleMupMWbA5RhihL5BApvxvnu3QwAKNv6KGth/z3MNZDhvLEiFoRM5hLh+8GyeBH4ypiQSyIpefSQQSAoBQqAIHCplTKfufI4aee2/mrR3b++pGWNS9DrJudDCsT0mEoQ4yoFT/EhS4dgQluOEBXx7UhIkhAF8hByLAT58722OqGNZdf9di55z825fxNP1oojuzmZK9x6TCUJUbUip08lw7l99EG1AP18gSQAQgloQ5Vy5JMcKaH21sTqxvWz/rmM5MmPzNl8tZbF4qDuzjebUI6DGWJEbUiZjCXDgi7dKD3kk4oIL1mgIL8Enkk4pTupq721MZN225YuPpfpr0yberun94lD+3juOmpGcoTI2pFzCAuHRR26dCyJoldIpdIEClCL7YDdS67IOEo28p297Zt2X5kdcOxNQ19O3dhKqkrGRs7b0P5YUStiCl06QicIT2XDgQmyeQwOUwus8xz6QBCIEnkEGUBsxJtAVIhIeXe2WAoL4yoFTGDWg8FG4Um0rxV0ZDTt+/SgZIUkgrCORSiImM9ZChjjKgVMTRgmWAQ6yHKuXQgas9IAAZkRSQJBUkXXRuzWbujs61xw+EXVh5ZsbJ363ZIJNlxWVtFGgzlhRG1ImZI6yEA9iw6tEuHJBLIDrKlXTpIJcjup572+PoNDdde/9TfX/TsRf/v9qVLxaFDHI+xY5uFAkP5YUSt2AkvEmDg5405lw5Er+g6IOiBJpGuvZJlmWSrn7vbY2vXrZo957FJk5fVTt7yw0Xi4D6O9ZmQDkNZYkSt+KGQJ2TO7jbouwGxYG+DXEQuMLksM5yNcXdnbN36VVfOeXTS+csmTdqy6EZxYLexHjKUK0bUipiwSwd5Fh2Y+38v+zOUzxkO9UAkQBAkHMpmnZa2Yy++vPf3j+179NGOxnUy1kuOxdqow2AoL4yoFTEhUeM866FcXfac9RCGrIc8lw4Ku3SgdukABEBA49JhKFOMqBUxYeuhnFoFLh2oN0FoEzqEQtfH88yJtNQxeENWX/2MS4eh3DGiVsSErIdCLh2owoWkiAWxTWwTu8TguXQgAipEAAApyXFlXzz29t6uLVu7tr6ePHQQrTQrl9FkFBjKECNqRcxA6yFkUIzStx4KUgyCund+xgEiKAChyEWwyE1Rb09y89bXbr79xctmvTh71lv/cZ9sO8SZGAvHLBQYyg8jasWOL1ye9dDgLh0Y7IKEClEgOkAWyiRn+7ijLb66Yd2sbz59bu1TU2pfv22hOPQ2J3pMQruhLDGiVuzkWQ+FndTIWwTgXLoUSAKXyCGykNLk9nOyk9uak6sbNn1jzorzLnhhyuQdtyyU+3dyfxc7WQY52udnMIwwRtSKmMGsh3BgGVBEAmTlLQsgIhAqIkkkCB2SWbKTkIhl9h888LvHdvzs52/e+/PmF5arrnbOpkwxY0NZYkStiMl3tc1PAdXhuILZZraZnUKXDmQklsQ2UUphUkBWgCt9lw6DoRwxolbEvItLh2c9BMgIjJJRMIlClw5tqoYkiFwgV6GUCAqNS4ehjDGiVsQMx6VjYMAtkN8/IyRAkoBCgVTStq2e3kxbe6a13e2LkSNZgan7aShLjKgVMUO6dGDYpQMQFZJEFsgOkk2UJZUhJ0XxvtSuXTvu//fGHyzasPDmg7//g2pv53SahWsqtBvKDyNqxQ4NXBnwFz2J/HLGBIg690mLGgkkhyhLlGaVYKuPu9pjDetWzZ7z2HkXLJt8wZZbfigO7jcuHYZyxYhasRPO/EQiP842Zz0ESJK8DXM57ZLIZpnmbD93d8TWNq66cs6jk2qXnXfelkU3iQN7jEuHoVwxolbEhBY9dT5noFg58fKCOLwN/ZR3IkSSpBxyM5RMZPbuf/vh32y6vf61xYsPLXtcdrZRpiRDOsJdVkRExHK+AQZSeMo0EP2rvOfiXV4ZndM49RhRK2LC1kNI3pKAp2xAuf6ZJPJljVR40QD9SDZ0pUxk3FjSSSRENquURAR/rq6UCD+iAAAA5XwDDKTwlAONC36FPu8iaohY3u1mRK2ICYenIRLozhoiIXpm3goYFIEgkASKAP1uHKKWt7D1kOfSoV1yqdSshwp7JeFHOtxVGe0jHXmO1zkN5CncIEOKWvh9yrK5jKgVMSGXDg4KQnn+t7paOykmhznDnGG2iJUfoYbASmseMHqeHjqbyn+p1KyHgkeRBz7M4Qded1VG+0hHnkJh0px0n6u8+7lG1IoYL6QjGHkCkOfS4Y0ziZBIEQtiSay8fhkRAIJSKAFcFBYlk9a+gwd+++j2f7t32333Hl25XPV1sK3dh0pgTq2wZ0EF80dl31MbdAIxr2uW1wJhoc/b4XgqWR4YUSt2iMgLr2VUHEyh6cFonkuHXiYFBAHoANmo0mzHuKM9vrrh1cuveuLc8x+fUrv5toXi8G5OloxLh+5WvMsEednfCWF5GrR/erzZNOWjX897k9E9qVOHEbViJ3f75kahqPTdO4hLhyKQhC6RjZQhEed0N7e3JFY3bLhiznOTJj87ZfK2WxeKg7s41l0qLh2FspXX9Qie6tE9zlNH3plqlZdSFk6ohVuJCibawtJWxg+OEbUiZmBGARIpgHgysevtXY3r12/cuPHgwYNSSEQ/oQAAQRFKv0SeRSJJmT7s7U5v27HzJz/dcM13NnznOwce+ZVqPsSpEjOJDF/u4PGOxWLbtm1rbGzcsGFDc3PzaB/jqSJQLqVUIGpCiDxR6+npee2119avX79hw4b29vY8vQv6aMF3QLk+PkbUipg86yEk13V27Xxr0aKFX/7yly666B//7Wc/S6RSWsAcIpdIBSFsntQpVFIJYaXSPYePte/e17V7b7KlFW3bKyVVOq0XXgfQz6qUcsuWLd/85je//OUvX3TRRb/73e9G+xhPFVqJglFknlQFNDQ0TJ069Qtf+MKXvvSlp556KvgrIYSUMk/aBp2kKw+MqBUxA106CNDOZDdv3HjpJZdUj6/6wBkTF9xQ1x/vlwQuk94U0wDrISAEUkgukQ1kK3QlKIWEpefSEfRT2Bc1IcSaNWsuvPDCqqqqiRMn/uxnPyvXp7RwOixvUKlFbfny5Z/85CcrKirGjx//q1/9KvirYFqtcChals1lRK2IGShqKDGTSG9c2/j1qdPHV479wMQJCxbMi8V7gZQ2IFK+qOWshySBIIAgEJcoVzuv9EQt6Knpf7uuu3r16tra2mg0WlVVdffdd5frzFpwq4eHkOE5Nf3K8uXLzz777MrKyqqqqoceeogGUjinVq6PjxG1Imag9RAqzCTTG9atv3jq9KqKyjMm1Nwwf1481oeoCL2QWtA+uKydb12SDroWZtJWS+uxl1bte/SJA48v61y/EWJxDkagRU9e3yR4LF3XfeWVV2prayORyNixY++6665y7alpKBRcpvut4Y6bEOLZZ5/91Kc+VVFRoUUt3B0LBJFDyyyjfUKnCiNqxQ75ZaIQMJPObmjcMGPq9LHRijPGV98wb14yFtOLngySQBC5yA5yFjlNnGQVZ7uPu9piDWu1S8eTUy58/dZbxcEDHO8vlYT2cC+D/EgrRHQcZ9WqVbW1tWPGjIlEInfddddoH+mpJSxqeV0wpZTjOE8//fTHP/5x3W/95S9/Gcy15Yla2T84RtSKHX3f6t5Jxsqu37hx2vQZldHK06tPv2HegmQsjog6yANQF2nXNQpcoizLJFu+S8fsOY9NmrystnbLzYvEwX0lZD1EBeiemp5Tmzx5ciQSqaysLOOeWuEQMg/dGs8888wnPvEJLWq6p5Y3DUd+6DKZhYKTwojaX8xAlw5EyNjZ9Zuaps2YUVFROaFm4oL5NyTjCSASRMKzHsrd50SCZJasBPX2JDa/vv77Ny3/6tdWfPWrb959pzhygBL97NolIWqa8OUO5r8bGhomT54cjUbHjRv3fphTC8MDxU5K+eyzz2pRGzdunJ5TKxTB4A2NqJ0ERtT+Yga6dCCgbVlNTU3Tp0+viEYn1FTX1c1LJGJeNC7pblrg44FAgKhICbId0d3XvWVby+qGlldf7du1U6WTKBwGKKEK7XkPs54pX7NmTTCndvfdd5fr/XDSohYmLGGFMldOGFErYkKixkgEaGetTRs3Tp8+LVoRqZ5QNX/B9YlkP5JSqAD1IqcWNcwtcuZcOpAkoh+kiyXr0sEDQzq0qFVWVt59992jfYzvBccTtfDwc9y4cb/85S8H7ZqN6rG/RxhRK2JyogZMgKiydmbDpg3TZkyLVkTHT6i+fsH8WDLhEmWJLCKXCMiL29Dhadqlg3QelW/zQQDkWQ+VmEuHETU2ojYMjKgVMSFRIwIklXYyjZs3Tr14eqSyYvyECfPq6uKJhCC2iR1iQQx6/g0QARQCgETpUtZy2zo7GtYfXv7C4RXP92zbAqkYC4tBlu7w04gaG1E7DkbUipgBCwUABCknu25z09SLZ0QrK6trTp9ftyCRSOoCLIhe5AchIkhAochFyJKTpJ7uxIbNG+t+8Pz/+dryaV974567RMtBTvezKNWFAiNqRtTeBSNqxY43o8YIhGnbatzcNHXG9GhFRU3NhLr5CxLxpG+25hXNI1SELqINZKFMcraXO1rjqxvWzfrmHyfVPj2l9vVbF4p33uZ4d6lYD2mMqGmMqA2JEbViJ0iUAqKMba3f1DRtxvRoRXRCdc2C+XXJeIKBWCErbT0kGVwmh9giTpPbz8kObmtOrm7Y/I1vrTzvghVTLthxy0K5fyf3d5WK9ZDGiJrGiNqQGFErYvKshxCzVnZj08Zp06dFo9Gamuq6+fPjiYRCEkhCr2169QcUkSQUpGxyM5BOZZpbjr748t7fP77v0cc6Ghuhv5ftbKmkSWmMqGmMqA2JEbUiptClw8pu2rhh+rRp0Wikpmb8/Lp5sURCMNmMNpPDLJnzXTqQJJFDlFaYlmAJENqlI3jnEsGImsaI2pAYUSti8kWNnKz12oaNF0+bVhmNTKipqqu7PpGI6TGnZJLMinmAS4cilKR0tWMkCaS8QN3Sc+kwoqYxojYkRtSKmIEuHQTkZKzXNjRdMm362Gj09OqqBfOvTyZiOtoDCUFvjMhApAgUSYmuQMdx4/H+Pfu6tm7v3ro99c5hzFgsJAMwlkzrGVHTGFEbEiNqRUye8y2QnbU3bdx08bQZY6MVE6vHa5cOAiClCBShQhLILrKNlCXKkEqRHae+7uTrWzfdtvjFy2e/PPvKt//9F7K5mZMJdkvVztuImhG1d8GIWrHjaRoRImYte2PTphnTZ1RGKydW19wwry4ZiyP4ns6ou2xSO90SZVgm2OrjrvZYw7pVs+c8dt7kZZMnb/nhzaXl0qExoqYxojYkRtSKHT/zE5HAD+mYURGtnFA9ccG8G5KxhHbr1i4dvtUWEikih2Was/3c3Rlbu37VlXMenVS77Lzztiy6SRzYw7FeI2qliBG1ITGiVsTkWw9h1rI2NjVNnz49Gq2oqampm1+XiMeRUA8+gdCruuJVXlGkXHItSqWyBw/t+/1j2/7t3u333HP0+edkdwdl0yxFSRQz1hhR0xhRGxIjakXMYKufmzc2zZg2vSIaqZlQVbfgu4lkH5NklIzKC+JgQEZgAiZvGXSAS4fn/I2l1m5G1DRG1IbEiFoRE+qpMSEhWFZ2Y5O2HopWTxg/b8G8eDIuCR0Cl1AGPTXdT0MK5C3s0oFegK5x6ShJjKgNiRG1IsYTNQxcOjJ2Zv3mDVMvnhapjI6fUHN9XV0skXCIM8QWsZNz6QishxAUkFCQte2u3kxLW6a11envJeEwSN2ZG+2THC5G1DRG1IbEiFoRM4j1UHbd5o1TL54erayonjBhft2CeCIJyBJZURB2iwgKQCoSAA65GYr1Z97c9da9DzZ+78bGhTfu/8N/q65mziZYOmZOreQwojYkRtSKnZBLB6Qca93mpqkzZkQrKqsDlw5dzRP1XkgICALRAbJQpdjq5462+OqGhllXPXlu7bIptVtuWygO7eZEj3HpKEWMqA2JEbViJxR7izqkY+qM6dGKaE21Xv1M+PWJPZcOAkHkEFlIGRIxTnVxe0tydUPTFXOeP++C5VMmb79loTiwk2PGpaMkMaI2JEbUiph8lw7KWtaGwKWjurpu/vx4PAFIClABAiKiIpReiTx0SGbISmCsL717796Hf7P1jqVblyw58uQy1dHCmSRL1ww/Sw4jakNiRK2IKbAesqxsU9OG6Z710Pj5dfNjiYQgsolsIpdIBVXyUJeXAgQllbIsu6+zp7u5ra+5NdPbh67wSkmVTusZUdMYURsSI2pFTIH1kJPNbt64cca0aRXRyISa8XV18+KJuGR0GV0m4bt0UNilA0ghCSIbyFHoSlTGpaOUMaI2JEbUipiC4Fs3Y23Z0PT1adPHRiMTaqoW1H03megnBmAARmDWG7IvapJAEABppWMkBn8zolaaGFEbEiNqRUyBS4eTtTdv2HTJtBljo9GJ1eNvmH99Mh4jBAKlQ2qRFLJEFkQOoU3KIieDyUTm4Dv7/vD4tnvu2/Hz+5tXrFTdPZzNmjSpUsSI2pAYUSt2wi4dVtZu2rhphrYeGl99w7x5yViclG89BIpIILlINlKGKMUqznYfd7XFGtaumj3nsfMuePKCKVtuuUUcPMCxfpPQXooYURsSI2rFTs6lAyFjWxuamqZNn1ERrTy9+vQF8xYkYwlAkogSUXlpUjrEQxBZLFNs9XN3R2xt46rZcx6dVLvs/PO33LxQHNhrXDpKFCNqQ2JErYjJd+mAtG01bvKCb2tqTq+bvyARTyhCl1Ew6rwnIh2IC4ySpU12imL9yTd3brnrp6uuvm7N1XP3/Ooh2XKUUwkWDoMZfmg2oiAAAAd6SURBVJYYRtSGxIhaEeMtEeiOGiFixrYbN22aOmN6tDJaM2F8Xd31iUQ/kJQsFEvFClghASGydutQQFKRkCKd6Tvc3Pn2/p5d+9PH2tCyWSpGE9JRehhRGxIjasVLKEKNERmQ0rbtFzOO1EzQhVf6ESWgBFRA4G2ICsn/GQGUQiWUElIpqUBKVJIQSmv504iaxojakBhRK160ogGxJJbEgjDpZNdt3jB1xrRoRWRCzfi6+fMSsZjn4K2IgIC8gng2oe1ZEikBtlJZAAvRIrIAMxJSgDYzGFErOYyoDYkRteLFi6L1y0QpgKyVaWpaP2P6tMpotKampm7+/EQ8TopYEisiYEUsmBwmm9FhECCVcFQ6ZR091vanP7/zuz+887vfdq5dI3o70EqbYsaliBG1ITGiVsx4QbdMwAiklEyntzU2XjZ16rhoRU3N6dp6iJBZMStGYEHsMrvMglGxQulyJsudscSrW9Zfft2z53zh2U9P3rbgZrHnAPfF2HZYmYWCEsOI2pAYUStmSN+NREAEBFrU1s+cOq0qGq2pmTC/ri6eSORETem4WxbEgkGyAGFxJsWdffG1r7165XeWTfrisnMvfO2mW8S+/dzfz45Z/Sw9jKgNiRG14sVPkSJkQAZEJTKZres3XKZFbULN/Lq6RCJBSKy0WzcpIKnrsTMIdpXMUjZJPb2JzdvW33Tbc1O//ty0Gdt/+m/i8DuciLNwjaiVHEbUhsSIWvFCzMismFwmwSQQrWx284aNl0ybNjYaramprqubn0jECdGL5dC5UohIqBgES4kClUN2RnR3dG/Z1LL6pZY1f+7ftQ3TfSyyDNLYeZccRtSGxIha8aJFTTK7zC6xQMpYVlNT04zp0yujkZoaHacW8yrkgWIABsWgGAERJIJCAFIEgpXDIsMizTLNkGVymKRZ/SxFjKgNiRG14sW352DQ/hpIlmU3eXU/I9UTqubXfTeR6PdLsktGyeCycllJkgqlIoW6vAErZJWTPL9wnolTKz2MqA2JEbUiJs+lA8myrI1NTdOmT49WRKonVM1b8N14sg9JIAkiyaQYBIEgpWfXgBTqtVMCRmAA9vRN150qIUkzouZjRG1IjKgVMQXOtxk7u37ThmkzpkUqI+NP90SNSPt3+8WMCUL3OoHfLVPALrBN3iaopAafRtR8jKgNiRG1IiaX+4mMiABZK7Nh0/ppF0+LVEaqTq+6fsF348l+0t0wnfROCEyKSTFLZoWM2rNDIkiSCgWiIBSEfuZnybSeETWNEbUhMaJWxHiipstEASllWemNmxqnXTw1MjZSNbHq+huujydjRKiT3pFY+sG3DrPNLLUmCmQb2AEWwKAYteiBqdBeihhRG5ISE7XKysqJEyf+0z/90x133FFfX79kyZKlS5cuXbp0SRlTX1+/ePGS+vqlS5b86Ee3ffvqb33ms+dEKiKV4yqnfGHKzT+8eUl9/Y+XLl1Sv6S+vn7xkiV3+NvtS5YsXrJkSf2SJXfUL7m9fskd9UsW1y+pX7ykfvGSJfX+VhroS7x48eLFixfX19fri37HHXdcddVVH/7wh6PRaGVl5T//8z/r3472wb5HhO//+vr622677bLLLvvABz6gW+OrX/3q7bffHrSV3v990jjf+MY3PnjWB8dExgSidlrktAsuvKCxsfEvlKNTImpjxoyprKysrq4+44wzzjzzzL/y+VD5ctZZZ5155pkf+tCH/vqv//qss86aOHHiuHHjIpFIJBKpqqr6wAc+oH/1oQ996MwzzzzrrLNG+XBPDX/1V3911llnffCDH/zgBz+or/uHP/zhM888c8KECZWVldFotKKioqampoxb4KyzzgqfWvCjvv/POuusM844o7q6uqKiIhqNRqPRqqqqiRMnhp+RQd+hLJvr9ImnR6KRsKKdFjlt8pTJRSpqWtei0ejYsWPHjRtX5TOufBk7duzYsWOrqqrGjx9fVVU1duzYaDSqm0IPNPSv9J6jfbCnCn2JdVOMGzdu/Pjx1dXV48aNq6ioGONTWVmp26GMCW6Dcf7lDt8Y4dbQ/bXw/sE7FL5YZlRUVuQUrSRELaxumuPtUGYUnu+YMWMikcj7qhE0uqOad9b6SS7jptAXetATL3zxtNANk3fPHG//cqNoRe3OO+8cM5DRbiqDwVAKlJCovQ91bZin/D5sGUOY9/ljkk/RilrhQsG7d7PLj0gkMpxRld4tGI2WJYOOOge5mcuRwrMb8sTfZYfybqsxY8YU9ZzaqlWrbgqxcOHChQsX3jSQhWXNokWLFi1atLDgrAsbQe9WxgRNsTDUGsFvy/tmGPRuH84jcLx9yry5Ft6Ut913/32HDh0qClEzGAyGIsGImsFgKCuMqBkMhrLCiJrBYCgrjKgZDIaywoiawWAoK4yoGQyGssKImsFgKCuMqBkMhrLCiJrBYCgrjKgZDIaywoiawWAoK4yoGQyGssKImsFgKCuMqBkMhrLCiJrBYCgrjKgZDIaywoiawWAoK4yoGQyGssKImsFgKCuMqBkMhrLCiJrBYCgrjKgZDIay4v8Hdydu9LEeu+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855" y="2375971"/>
            <a:ext cx="3161752" cy="311570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3172832"/>
            <a:ext cx="3042744" cy="30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57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6482" y="254768"/>
            <a:ext cx="10218683" cy="659634"/>
          </a:xfrm>
        </p:spPr>
        <p:txBody>
          <a:bodyPr>
            <a:normAutofit fontScale="90000"/>
          </a:bodyPr>
          <a:lstStyle/>
          <a:p>
            <a:r>
              <a:rPr lang="hr-HR" dirty="0"/>
              <a:t>Zakretanje brojeva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0187" y="914402"/>
            <a:ext cx="11222420" cy="269907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 igri "Zakretanje ploče" može se promijeniti redoslijed brojeva. Na početku igre, brojevi su složeni redom od 1 do 9. Klikom na gumb A, B, C ili D brojevi promijene redoslijed tako da se zarotiraju za 90</a:t>
            </a:r>
            <a:r>
              <a:rPr lang="hr-HR" baseline="30000" dirty="0"/>
              <a:t>0</a:t>
            </a:r>
            <a:r>
              <a:rPr lang="hr-HR" dirty="0"/>
              <a:t> udesno.</a:t>
            </a:r>
          </a:p>
          <a:p>
            <a:pPr marL="0" indent="0">
              <a:buNone/>
            </a:pPr>
            <a:r>
              <a:rPr lang="hr-HR" dirty="0"/>
              <a:t>Npr. ako se pritisne gumb A, redoslijed brojeva se promijeni na sljedeći način (br. 4 dolazi na poziciju broja 1, broj 1 ide na poziciju broja 2, broj 2 na poziciju broja 5, a broj 5 na poziciju broja 4):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390" y="3279228"/>
            <a:ext cx="4257675" cy="196215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70187" y="3629825"/>
            <a:ext cx="6130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Ako započnemo novu igru, te pritisnemo gumbe D, C, B, B - na kojoj će poziciji završiti broj 4?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91" y="5014820"/>
            <a:ext cx="5262916" cy="184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546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3780" y="189186"/>
            <a:ext cx="10200288" cy="740979"/>
          </a:xfrm>
        </p:spPr>
        <p:txBody>
          <a:bodyPr/>
          <a:lstStyle/>
          <a:p>
            <a:r>
              <a:rPr lang="hr-HR" dirty="0"/>
              <a:t>Zalijevanje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6593" y="189186"/>
            <a:ext cx="7252137" cy="504196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65083" y="3323543"/>
            <a:ext cx="3799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Koji cvijet će biti zaliven?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18" y="4089345"/>
            <a:ext cx="621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74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6124" y="144409"/>
            <a:ext cx="10250213" cy="769992"/>
          </a:xfrm>
        </p:spPr>
        <p:txBody>
          <a:bodyPr/>
          <a:lstStyle/>
          <a:p>
            <a:r>
              <a:rPr lang="hr-HR" dirty="0"/>
              <a:t>Zebra tunel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2529" y="914402"/>
            <a:ext cx="11317015" cy="179726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 </a:t>
            </a:r>
            <a:r>
              <a:rPr lang="hr-HR" dirty="0" err="1"/>
              <a:t>Beaverlandu</a:t>
            </a:r>
            <a:r>
              <a:rPr lang="hr-HR" dirty="0"/>
              <a:t> postoje dvije vrste tunela, kroz koje dabrovi prolaze jedan za drugim. </a:t>
            </a:r>
          </a:p>
          <a:p>
            <a:pPr marL="0" indent="0">
              <a:buNone/>
            </a:pPr>
            <a:r>
              <a:rPr lang="hr-HR" dirty="0"/>
              <a:t>Ako dabrovi uđu u crni tunel, izlaze obrnutim redoslijedom. Ako uđu u bijeli tunel, zamijenit će se pozicija prvog i zadnjeg dabra.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779" y="2711670"/>
            <a:ext cx="5030020" cy="206255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12530" y="4774223"/>
            <a:ext cx="11458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Ako obitelj dabrova prođe kroz tri tunela, koji će biti njihov redoslijed kada izađu iz 3. tunela?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895" y="5428491"/>
            <a:ext cx="81819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3425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Mogući odgovori: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846" y="1690688"/>
            <a:ext cx="9151424" cy="394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14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579" y="-139372"/>
            <a:ext cx="10515600" cy="1325563"/>
          </a:xfrm>
        </p:spPr>
        <p:txBody>
          <a:bodyPr/>
          <a:lstStyle/>
          <a:p>
            <a:r>
              <a:rPr lang="hr-HR" dirty="0"/>
              <a:t>Životinje od oraha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9024" y="82771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Žarko se igra u šumi. Pravi životinje od oraha i čačkalica.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384" y="1242657"/>
            <a:ext cx="6014216" cy="239109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69024" y="3633753"/>
            <a:ext cx="11722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Njegova je sestra uspjela promijeniti izgled životinja bez uklanjanja čačkalica. Žarko je jako uzrujan jer je jako volio figuricu psa. </a:t>
            </a:r>
            <a:br>
              <a:rPr lang="hr-HR" sz="2800" dirty="0"/>
            </a:br>
            <a:r>
              <a:rPr lang="hr-HR" sz="2800" dirty="0"/>
              <a:t>Koja se od sljedećih figura može ponovno pretvoriti u psa?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8" y="4954735"/>
            <a:ext cx="5615808" cy="19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90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1200" y="5517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sz="3600" dirty="0"/>
              <a:t>Dodatne informacije su na portalu ucitelji.hr</a:t>
            </a:r>
            <a:br>
              <a:rPr lang="hr-HR" sz="3600" dirty="0"/>
            </a:br>
            <a:r>
              <a:rPr lang="hr-HR" sz="3600" dirty="0">
                <a:hlinkClick r:id="rId2"/>
              </a:rPr>
              <a:t>http://www.ucitelji.hr/Naslovnica/Dabar.aspx</a:t>
            </a:r>
            <a:r>
              <a:rPr lang="hr-HR" sz="3600" dirty="0"/>
              <a:t> </a:t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63" y="1694730"/>
            <a:ext cx="3700074" cy="4345877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037" y="5484334"/>
            <a:ext cx="2370998" cy="11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07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27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Labirint</a:t>
            </a:r>
            <a:br>
              <a:rPr lang="hr-HR" sz="4000" b="1" dirty="0"/>
            </a:b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2607" y="914400"/>
            <a:ext cx="10991193" cy="52625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Pomozi Dabru da izađe iz labirinta:</a:t>
            </a:r>
          </a:p>
          <a:p>
            <a:pPr marL="0" indent="0">
              <a:buNone/>
            </a:pPr>
            <a:r>
              <a:rPr lang="hr-HR" dirty="0"/>
              <a:t>						Koju kombinaciju strjelica </a:t>
            </a:r>
          </a:p>
          <a:p>
            <a:pPr marL="0" indent="0">
              <a:buNone/>
            </a:pPr>
            <a:r>
              <a:rPr lang="hr-HR" dirty="0"/>
              <a:t>						ćeš koristiti?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07" y="1459706"/>
            <a:ext cx="5114925" cy="417195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66001"/>
            <a:ext cx="41052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2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9014" y="160339"/>
            <a:ext cx="10704786" cy="959014"/>
          </a:xfrm>
        </p:spPr>
        <p:txBody>
          <a:bodyPr>
            <a:normAutofit/>
          </a:bodyPr>
          <a:lstStyle/>
          <a:p>
            <a:r>
              <a:rPr lang="hr-HR" sz="4000" dirty="0"/>
              <a:t>Lanac riječi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0375" y="847757"/>
            <a:ext cx="10704239" cy="1627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Za zadaću iz engleskog jezika, Tomi je na kartice ispisao riječi. Kartice je povezao gumicama pri čemu je spojio riječi koje se razlikuju u točno jednom slovu. Tomi je napravio zadaću kako je prikazano na slici: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14" y="2046503"/>
            <a:ext cx="2014045" cy="1834829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963918" y="2043819"/>
            <a:ext cx="80404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No, kad je Tomi izašao iz sobe, njegov mali brat je izbrisao riječi na karticama i izmiješao kartice. No, kartice su ostale povezane na način kako ih je Tomi spojio. </a:t>
            </a:r>
            <a:br>
              <a:rPr lang="hr-HR" sz="2800" dirty="0"/>
            </a:br>
            <a:endParaRPr lang="hr-HR" sz="28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460375" y="3888385"/>
            <a:ext cx="11246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Koja slika prikazuje riječi na mjestu gdje su one i bile prije nego su kartice izmiješane?</a:t>
            </a:r>
          </a:p>
        </p:txBody>
      </p:sp>
      <p:sp>
        <p:nvSpPr>
          <p:cNvPr id="10" name="AutoShape 5" descr="data:image/png;base64,iVBORw0KGgoAAAANSUhEUgAAA0wAAADfCAIAAABK5cSQAAAgAElEQVR4nOzddVxVScMHcDswQMAA6brS3R3SJd3gioICCoIFiqBgo6KC2IBBCCgIFoKI0iUp3XFpLrfr3PcPnmff3Wd33YsCF3C+f/nRwzlzltkzv5kzM2cJBQAAAAAAAFh0ltC6AAAAAAAAAMDMAyEPAAAAAABgEQIhDwAAAAAAYBECIQ8AAAAAAGARAiEPAAAAAABgEQIhDwAAAAAAYBECIQ8AAAAAAGARAiEPAAAAAABgEQIhDwAAAAAAYBECIQ8AAAAAAGARAiEPAAAAAABgEQIhDwAAAAAAYBECIQ8AAAAAAGARAiEPAAAAAABgEQIhDwAAAAAAYBECIQ8AAAAAAGARAiEPAAAAAABgEQIhDwAAAAAAYBECIQ8AAAAAAGARAiEPAAAAAIBZgUKhhoaG+vr6urq6uru7+/v7x8bGSCQSrcv1qwAh7+9BEET+CwiCaF0uAAAAAJh38Hj88PBwc3NzcnJyUFDQnj177O3tzczMtLW11dTUVFRUlJSUlJWVVVRU1NXVDQ0NraysnJycvL29r169WlJS0t3djUajQSM740DI+0+eIxKJWCwWhUIhkciJiYmenp6amprS0tKCgoKCgoLS0tKampqenp6JiQkkEolCobBYLJFIBMkPmD1EInFycnJkZGRwcBAOhw8NDY2OjqJQKNAJBgBgniASiV++fDl//ryVlZWqqqqsrCwfHx8LCws/P7+ysrKpqambm5uPj09AQEBgYODRo0cPHTq0e/duc3NzdXV1GAzGzMzMysoqLi6uoKCgq6vr4+Pz8OHDiYkJ0LDOlF835EEQhMfjUShUf39/ZWVlYmKiq6urhIQEJycnMzPzunXr6Ojo6Ojo1q1bN/XntWvXrlu3jpmZmYODQ1xc3NXV9enTpxUVFT09PSgUCo/Hg0oJ/LCpTnBbW9unT5+Sk5Pj4uIePHhw+/btCxcuBAcHnzhx4vjx44GBgSEhIZcvX46JiXn48GF8fPyLFy+Ki4u7urrGxsYIBAKtbwJYGEgk0sjISH9/f3d3d2NjY1FRUU5Oztu3b7Oyst68efPhw4fPnz/X1tZ2dnb29/cPDw+j0WhaFxmYj0pKSo4dO6avry8iIsLOzq6uru7r6xsVFZWZmZmXl1dcXPz169fGxsaOjo7e3t7+/n44HD4wMNDX19fZ2dnU1FRTU1NSUpKXl5ednX3//v0TJ07s3Llz69atnJycysrKVlZWMTExoO79vF8x5E0NkLS3t9+7d09HR4ednX39+vUMDAybN28WEBAwMDDw9va+ePFibGxsampqZmbmq1evkpOT7969Gxoa6u7urqmpycnJuWnTJnp6+nXr1nFwcOzcuTM6OrqtrQ2BQBCJRFrfH7AwQBCEQqHq6+tfvnwZExMTFBS0d+9eFRUVHh4ebm5uYWFhOTk5DQ0NPT09Q0NDY2NjAwMDbW1tZWVlCQkJPj4+NjY2Xl7enTt3enl5hYaG3r9//+3bt62trXg8ntZ3Bsw7GAymv7///fv3SUlJd+/ePXXqVEBAwMGDB52dnXV0dOTk5CQlJUVERMTExGRlZdXU1KytrQ8cOODv7x8UFBQREZGYmJiVldXY2AgGkgE0Gp2SkmJnZycqKioiIvLbb78lJSXl5+fX1tb29fUhEIjp1pCpJyEcDm9oaPj8+fOrV6+8vb35+Pim0l5wcHBfXx8YQ/lhv1DIgyAIh8MNDQ29efNm586d69atY2RkFBQU9PHxycjI6OrqmtbZ0Gh0XV3dkydPHBwcuLi4GBgY1qxZo6ysnJGRMTY2hsPhQKUE/gkej29ra0tLS7tw4YK9vb2goKCMjIy+vr69vf3+/fuDgoIiIyMTEhLevn1bXFxcU1PT2NjY3NxcX19fUVGRl5f34sWL+/fvnzt3zs/Pz83NzdzcXElJiZ+fX0JCwt3dPTo6+u3bt/39/aAGAhQKpby8PC0t7fLlywEBAeLi4jt27JCUlNTV1TU1NbW1tXVxcdm3b5+3t/ehQ4f8/PwOHTrk7e3t4eHh7OxsY2NjYmKio6MjISEBg8FgMJizs/PFixcfPHhQUFAwPj5O6zv7NUAQhTKP/kfOyclxdHTk5eVVV1e/detWUVFRZ2cnDoebwUsQicTe3t7y8vKkpCQtLS0WFhYZGZnw8HAsFjuDV/l1/Cohj0gkdnd3R0dHCwgIbNq0SU5O7vbt2319fTN1/tra2sDAQDExsY0bN+7YsePGjRvd3d3gDRrwP3A4XHV1dVRUlLu7u7i4uIqKirOz87FjxxISEmpqakZGRshk8rROiEKhOjo6cnNzr1y5cuDAAXNzc2FhYWlpaX9//6SkpPb29umeEFgchoeHs7KyYmJijIyMxMXFlZWV7ezsPD09w8LCkpOTv3792traOjg4iEQi/1pDyGQyEomEw+EtLS3l5eUpKSnh4eH79u2ztbVVUlLi5eXV0tIKCQl58uTJt2/faHJ3v5B/C3kQRJmb3hwCgQgLC4PBYEpKSjdv3qytrUUgELPak8RisY2NjUlJSSoqKqysrHp6eqWlpeCBNl2LP+RBEITBYN6/f6+srLxlyxZTU9O8vLxZuhYej3/27JmSktKGDRtUVFQyMjLAciFgColEam9vj46Otre3FxYWtra2PnXq1MePHycmJmbqEkQisa2t7cGDBwcOHFBVVRUWFt63b9+LFy8GBgZm6hLA/Dc+Pv7kyZMTJ05M9SI8PT3PnDmTm5s7ODj4M6clkUgDAwM5OTkXL17cvXu3goICJyenk5PT48ePW1tbZ6rwwPzU2Njo4+PDw8Nz4MCBoqKi2Y53fzQV9c6cObNhwwZBQcF3796BCQPTsshDHplMHh4evnbtGh0dnZqa2uvXr+egak5MTNy8eVNcXHzdunUXLlwYHR0FnY9fHBKJfP/+/b59+wQEBBwdHR88eNDT0zN7l0Oj0Z8+fQoKCpKVlZWQkDhx4kR1dTWYLfor+Pz5c0hICAcHh56enp+fX05Ozmw8fJBI5Lt3706cOKGrq8vNze3u7v7y5UvwApeGyBCFSJqtpq21tdXT0xMGg124cKG/v58mT5KRkZGMjAx6eno+Pr78/HzQpFJvMYc8CIIGBgZCQkI2bdrk7u6ORCLn8upVVVWWlpZ0dHRHjhwB80Z/ZUgk8vnz5zo6OgoKCpcvX25vb5+b62IwmKysLBcXFx4eHisrq8+fP8/s1BlgXsFgMCkpKVpaWgoKCkePHi0vL5/thhCPx5eXlx85ckRGRkZAQODq1audnZ2zekXgO2aphZmcnAwKCpKQkLhx48bY2NisXIM6eDy+pKRkKuc1NTWBJpVKiznkTUxMREZGsrCwnD59mlYF8PT0pKOjCwsLo+3/HgCtIJHI5ORkHR0dKyurt2/fzn0HtKWl5ezZs7y8vHp6ep8/fwbjeYsSDoeLjIycSvMZGRlz+VtGIBApKSlGRkYcHBzHjx+fsz4MMDfu3LkDg8FCQkKm04QRR0aHR8aRRNL/P+4gMpFAIJKnkhlExuPxOPx/4LBYEpmqxAZBUEpKypo1a3bu3AmmvFNp0YY8AoGQmprKxMQUGBhI3U9Af/Tnv/2bI6gsxvj4uJub29q1a+/fvw/2tvjVYLHYd+/eaWtrW1tbV1RU0KoYIyMj0dHRO3bsMDc3r6qqolUxgNkTFRXFyMi4e/fuxsbGue9IEInE6upqV1dXDg6OEydO9Pb2znEBgFkCh8P37NljbW399etXKn+ks6HA28VaQlhYWETU+rfDdU0dFAqFQsFFHt+tqmaa/rEOQ4B6S19ZG+vKSMkoKyvJysmISygm5Dah8VS1qhgMRltbe+3atbm5uWAwjxqLNuTV1taqqamZmJigUKh/PZiIx8D7Ouvr6+vr6+vqalvauybQRAoFQiFG21qa++DDEIVCJuEHB3oa6uvr6+sbGxs7e/qRaKpWdH/58kVFRUVDQ6OkpOSnbwtYSNra2kxNTVVVVYuKiqg4HCKTSQQCgUAg/M/MYjKZTPzLjBscFjsxMYnDUzVmg0KhwsLC2NjYAgICZnBROTAffPz4kYWFxcnJCQ6H07DZa2trc3Z2ZmVlvXjxIhhlWRySkpKEhYXDw8OpHKHADjV6ulhw7pA9e+XGmeN7dwjw+J5P6RnGjTe/26kguHz5atuAO+0Dk0h4U9KzxKizB7i2Mx84dTYy+m595yiB6tUUGRkZq1at8vLyAiswqLE4Qx6JRMrKyuLn509LS6Pm+J76Ij97bYaNm3h5+Xh4uLXNPNI/9ZJJqOdxlwTYmN19gkYwxMmhb6d87JnpGbi4uNhZtwkq7HyY9pFIXZ/52LFj9PT0sbGx4GXZrwONRsfHx7OxsT148ICa41Fj8NzMZ2FhYeHh4eHnwh8+Tm7uHqJQKATUSHH2y6vX738ua5k6Ejk+mJuVevb06WPHAsPOR+Z+qUZT0aQ2NTWZm5vz8/O/evUK9IAXDQKBYGhoqKys3NraSsUYHtRSV1VYVFhQUFBYVNzY9p8hN4hMGu6uKywoHUVRKBCEQYyUFOQXFBaVlJQUFhaUlleOY6iqMJWVlfLy8lJSUgUFBT93W8C8EBkZKS8vn5CQQOXxVTl3VaR5gq7d7RmdHBuB53/Kb24fwBOhmFN7eOX0DbV4efmUPpXWkcgENAo93pIqLsTxoqBobBJJoPJ9LYVCoVCGhoY2bdq0adMm0JegxuIMeQMDAwEBAZqamlRWgp7qT4csNLT17LOyP3/Kyy4qrxhEEMa6q0942a1ZTSerZZ/8oRk1WHfcy1rLzPXFu5LkuxfVJHkPHLvQP0lVed6+fSslJXXw4MHu7u6fujFg4ejs7LS0tNTR0RkdHaXm+IHm8hOuuhzcws57Dlia6khKip2PeUagULpr8w7ZKK3bsN0r8MY4jkLGT2a/eKSloiSvouviaCslJmFgH/CllqoXZNeuXdu+ffvZs2fBDNFFIzc3d/PmzYmJiVStqoFIYXusdfX0bR3sd+0ycN7j9bmmk0Kh4NDIG/62Boa7Yt80QiRCb/1nByN9CxNjQ0NDo127HH87UN1H1ZDJ5ORkTEzM1q1bDx069JP3BcwHFy9e1NbWfvPmDZXHl76/pSjJGZOahoYoFAqFQCCSyWTMYJ2plryuU8jT22GiMJ6Aq8nwcSyFQsH2ZEgIc2aWV1H3nvb/kclkNja2pUuXgpBHjcUZ8pqbm01MTIyNjak8vrf2s6+1qqCItN+RE4cO+kQ9eDRGJOUn39OVUtHSMNfVVvE7GzUObwj0sVXRt76X8CoyzF9dTijo0u1hDFXn7+/vNzIysrOzA3uH/jqqq6t5eXkDAgKoPB7eVBrorCOtoB/3POvqOX9xYU7v05F4Cikz5b6SNIyLH7bT1DG3un+s++uJ/buk1Q2fvSvs7mhKefrwws1HZfVUdR5KSko0NDScnJxAPVw0PD09ubm5qdwKEYJI1twb6GF6125Enj3jy0C3xutaGkQmwb8VCTAso9+4Ts0sCCKTRrrrI86cPnHYhZ6R6eCZCxE3YjrHqJ3nV1JSIiIiQn3fBpjPrl69qqKiQuULMQqFUpsXqyrD5x0W2zWCx8Crf3O2vBz/8dXD0xL8m9fTb2Fj3bpm9UpmYcfy2i4KhYLuThcX5nxVNu2QNzk5yczMvGLFChDyqDHDIW+evASaejNlY2ND5fE9tZ99rVV5+AVtHR0tLXadi7zVO94fcfYQr4RacGjQfkt5Q+eDxdVVwX4OjFu38fLzbNqwwdjpcHnzMJXnHxwcNDExsba2rq+v/9F7AhaY8vJyVlbWmJgYKo+HN5cFumixcfLbObvp6Six8IocvZaMHGq/dMJD1dD0yIkjSqIy4deetVe/c7eUdfc7MjTRn/8mITQ0NPRiTF5xIzWX6O7uNjc3NzY2rqys/Ik7A+YRLS0tc3NzKhMVBJFddmymF9QPDQ09deoI4zr686kVRDwm9ereDVtETp/0YNosVto+NdUY396azsbFUzMyvRkmra2tTk5OMjIyxcXF078bYH65f/++gIBAZGQklcfjkd1H95pwsW83szLXVJDYSLf6zrNnZsY7WSQNH6e8qqisuh3qxsXGcjOtBIGjoDpSxYXYX5ZW4aaZG0pKStasWbNr1y4wJ48aMxzyyPNjrk97e7u9vf3OnTupXGjWXZ130EbX2ulQU3NLU1NTe2d3Rd7L3aZKzFvZhUVEeLjYeEVUL1y7dczXyenQqaKiL36OOnLqpomvy/DUTcpraGjQ1tZ2dXVtbm7+uTsDFozy8nIWFpbo6Ggqj4c3lQa66ErKa964E3M59LiRlqqjT3BOZpKNMrewlJS1pSnXpk02rkdKCj/5umrtcj1Q19L06XW8lZEWM7tsyM10ai7R1dVlZmZmYmIC1tguGvLy8p6enlR+NwWCyC6CW9ewSx8/5u/xmxM388a957JQkyM7xbcwsKnFPr66Zj2D+7mXFAqFAuHam5NYObhLe6l7W/FfPT09hw4dEhUVffv27Q/cDjBdEJlExE/vd0S91tZWGxsbDw8Pqr/tTh6Dt9y5FmJlamxq5XwjLqOnueLC6ePRCZmD40gymTw5WHf62MGox7kjEzj8YLmvt19pSxdhmqnByclp+fLlT548AVsiU2Nxvq6dmJi4fv26goIClXPgeuoLjrvp8vDDFNU0lRQVrJz3enp6qUiph0SmIbDYkg/PHQyV3NxcPTxc9vhfaBqi5KZEGchzuR8ObuxDUHP++/fv8/LyhoSEDA0N/dydAQtGTU0NPz+/r68vlccPNJYcd9KWkNO+HnP3SmiAvoKknqldaEiAlISIzW+Hjh8LMNPTEJPVj4rNjL7gLyEte+D4+Qf37/5mZcDCr3LuHlUNamFhoZqamouLS2MjVSN/wPynra1tYmJC/UieEz8Dvdy+kZGBuqpc7e2rN/C7t5Sn0i1fISypau9ozc2xhV9qZ/c4gQLh2pt+JOS1tLQ4ODjIysqWlpb+0A0B00MiEnFU7CDxgycnkc6cOcPJyUnl6jEKhUKByGgkYnAQPjg0gsLgyUQ8YmIchcH+d4c80sT42CQSSyJDEAk/NjqGJxKnlfHq6+sZGRlZWVnBF1aotDhDHoVC+fLlCwwGCw8Pp2ZEd3K0Pycr+crly5cvX7548eLd+3efJMTHJb9q6p2kUCgk5Ejh2/SnCQnJqSmZ7z6PoMgkzOjnt6n34hPqO/59Ksz4+LiTk9OWLVvS06kabgEWh66uLjs7O01NzZGREWqOH+5uuBV6QE1d08TcwsRY38xy9+VrUZfP+O7zPVXbNYpBTea9TnawcbgYnVxXUxx61MNYX09He6feTgPPY5c+f+2g5hKXL19mYWEJDw8Hz8dFY//+/VxcXNTPyXMQZlm9TcrPz/fAfrcdDAzGHjeu+aluFZBJSk17+SI16vqRDZs2X02spEDY9m8JrBzcJb3oaZWnuLhYSEgIzMmbO9PZt/UH9Pf3u7q6CgkJzYf2Cw6H8/HxLV26tKKiAmwRQKVFG/K6urr27t0rJSVF2+lHWCz27t27goKC+/btA5/x/qWg0egnT56wsrJS+cYWh5lsrqt49/btu7dvs7Nzyr9+G4DD68oLKqvqpt5JTI4PlZWUVNW1EiHSUF9H7ptXSYlJ73PyO/uGqOkL19XVGRkZwWCw169f/9SNAfNJfn7+5s2bExISqPtmHTkl5uqpU6dOnTp1Ojjk4sXrhQ3didHBN+On2m8ycrL7bOjZxKxqCkQcG6y+cOlKD2Iac9snJydv3769devWw4cP/9jtAP+KRCLN5YIDCIIqKytNTEyEhYVpm/Nqa2tFRUWXLVt27949sOSCeos25FEolNLSUhgMpqmpSat0NfXBA3l5eQkJiby8PJqUAaChzs5OOzs7GRmZDx8+0LYkIyMjgYGBnJycQUFBVI76AAsCmUy2sLBQUlKqr6+nZooSkYDDYrFYLBaPJ1AoFAoEYdFoAvH/v+pDwGJwOAKFQoHIJAwGQ/2kJwiCysrK5OTkpKWlwcbvs4dMJv/P66nZHtMiEollZWXGxsbs7OzXr1+nyQZMiYmJnJycy5Ytu3z58hx/hn6hW8whD4fDvXr1CgaD6evr19bWzvHX2cfHx1+/fq2oqMjFxZWSkgK+afYLIhAIX7580dTUNDAwoOH2sAMDAxEREXx8fDY2NrW1tbQqBjBLCgoKuLi4bG1t29vbaTUVHYKgxsZGW1tbdnb2yMhIsOv7XJqDF5dEIrGnp8fR0XH9+vWGhoZfvnyZs7elra2tdnZ2TExMmzdvfvHiBUh400V9yFuQ77/RaHRKSgoMBpORkcnKyoLD4XNwUTwe39HRERkZKSoqKiAgkJSUNMf5Epg/kEjk8+fPNTU1jY2NMzIy5r4mNDQ0BAUFcXNzm5mZlZaWgk0HFqVHjx5t377dwcHh69evc/8rxuPx5eXljo6OrKysJ06cAMvLFiUIgiYnJ+Pi4qSkpBgYGCwtLQsKCmY1zX/79s3e3n7btm2rVq3au3dvd3c3eEv7A6gOeRB5geY8PB6fm5urpaUlIiJy7Nix0tLSwcHBWboWkUjs7u5+/fq1ra0tNze3urr6+/fvQbP6i5ucnExJSTEyMpKWlj5z5kxDQ8OcXTctLc3Gxoabm9ve3r68vBxUxcWKRCLFxsby8fGZmpqmpaXNZVs4MTGRmJior6/Pzs5+/PhxMPN4ccPj8ePj47dv3xYWFqanp+fm5j5+/HhlZSUGM2PbuNTU1Fy6dImbm3vTpk2rVq1ycHDo6OhAoVBgpcWPWeQjeb/r7OwMCgqSlpYWFRUNCgr68uVLY2MjAoGYkXpDIBCGh4e/fv366tWrPXv28PPzS0pKBgUFtbS0/PzJgUUAjUZ/+fLF399fVFR0165dERERs7qJycjISHp6ur+/v4SEhKys7OnTp6mcsAUsXGQy+fnz53p6enJycr6+voWFhbP9G8disYWFhQcPHpSQkIDBYLdv3+7s7JzVKwLzBB6Pn5iYePXqlaWl5bZt2zZu3Lh161ZDQ8Po6OiCgoKenp5pTU+Cw+GVlZVxcXE2NjasrKz09PRr164VFhY+ffp0d3c3iHc/aTHPyfur5ubmw4cPy8vL79ixw9TU9NatW7m5uZWVlT09PQgEAo/HU1mZyGQyBoMZGxtrb28vKSl58eJFaGiovLz89u3bZWRkDh8+XFdXN9v3AiwsEAQNDg7Gx8fv2bNHWFjYzMwsKCgoPT19BpdBIBCIysrK69evu7i4SElJCQsLe3t7v379mso9XIBFoLCw8NKlS8LCwjo6Ol5eXq9fv56cpO4D21SDIGh8fPzFixc+Pj5aWlocHBxeXl4vXryYwbEcYEEgEoloNLq9vT0tLc3W1paTk3Pjxo3r16/fuHHj9u3bpaSkTExM9u7dGxQUdPHixZs3b969ezcqKioiIuLUqVOenp4WFhZycnKcnJwMDAwbNmygo6NjYmISERG5evVqZWXl+Pg4DocD8e7n/Vohb0pnZ+elS5dMTU2lpKS4ubllZWW9vLxu3bqVnJyck5NTWFhYWVlZV1fX3Nzc1tbW0dHR0dHR2tra2NhYW1tbXl5eUFDw9u3bx48fX7p0ycXFRUBAYPv27ZKSkubm5ufPn29qaqL1/QHzF5FIbG1tffjwobe3t5SUlJycnL29/ZEjR+7du1dSUgKHw6fVbcXj8aOjo83NzRkZGWFhYXv37tXT04PBYMrKykePHk1OTu7p6ZnV2wHmIQwGk56eHh4eLikpqaCgsHv37sDAwLdv33Z1df3M2B6BQGhvb3/z5k1wcLCrq6uMjAw/P//u3bufPHlC9ecQgEUIgiAikYjBYJBIZF1dXVZW1p07d5ycnGAwGB0d3cqVK1etWrV69eo1/7V69epVq1atXLlyxYoVzMzMmpqaISEhSUlJ+fn5w8PDKBQKj8eD1w4z6FcMeVMwGExlZeWlS5dsbGzU1dWlpaWFhYV5eXmnVmns3LnT0tLSyclpz549v/32m4ODg7m5uYaGhri4OA8PDxcXl6CgoLS0tLq6uo2NzcWLF8vKylCztu04sMhMLVVLT0+PiIjYvXu3uLg4DAbT1ta2t7ffu3dvYGBgRETEw4cPU1NT3717l5+fX1RUVFxc/OXLl9zc3IyMjKdPn0ZFRZ09e/bgwYNOTk5mZmZSUlLs7OyKiooHDhy4efNmXl7e0NAQ6AT/ypBI5Lt37yIiImxtbfn4+OTl5S0tLffv33/mzJn4+Pji4uLu7u7h4eGJiQkMBoPH44lEIolEIhKJeDwejUZPTEwMDQ11dnYWFhY+fvz4zJkz+/fv37Vrl4KCAg8Pj5aW1vnz51NTU8GMFOCPIAiaqkU4HA6NRiP/IDExkZeXNzg4uKur6/e/RKFQv1c/EOxmya8b8n5HJpOHh4crKioyMzMvXLjg6upqbGysr6+vr6+vrq7Ozs7OwsKirq4+9TfGxsaurq7nz5/PzMysrKwcHBwEVRP4MRAEYbHYlpaWzMzMu3fvnj17ds+ePRYWFvLy8ry8vHx8fGJiYvLy8ioqKurq6hoaGmpqaoqKilJSUjt27ODg4ODm5lZWVra2tj5w4MC5c+diY2Nzc3O7urrAWzPgdzgcrq6uLjk5+dKlS4cPH9bQ0ODg4IDBYBoaGhYWFnZ2do6Ojm5ubh4eHgcPHjx27Jivr6+Hh4erq6ujo6Otre2uXbvU1dV37NjBysoqLS3t6ekZGhqakJBQWFg442+BgcUtMzNTQEDg2rVr4HM7cwyEvO/p6ury8PBwcHAAE4qBWUUmkxEIRGtra1VV1Zs3b+Lj4+/91507d+zs7BgYGOzt7e/9wdOnT3Nycmprazs7O0GLC3wfGo3u6+srKCh48uTJvXv3rly54uvru3v3bgcHBxsbGzMzMxUVlY0bN/Ly8pqbm1tYWDg4OLi6unp5eZ09e/b+/ftxcXHZ2dkdHR002QgXWASmQnmVlhkAACAASURBVF5ERAQIeXMMhLzv6e7u3r9/v6OjI5h0AtAKmUyOiopiZ2e/desWrcsCLBJoNLqnp6e5ubmhoWFqqnFCQsKaNWs8PDwqKiqqq6sbGhqampo6OzsnJiZoXVhgMQAhj1ZAyPue7u5uT09PMJIH0BAEQdHR0ezs7FFRUbQuC7A4kcnk6upqOjq6c+fO0boswOIEQh6tgJD3PSDkATT3e8gDI3nALCGTyeXl5XR0dGfPnqV1WYDFCYQ8WgEh73tAyANoDoQ8YLaBkAfMNhDyaAWEvO8BIQ+gORDygNkGQh4w20DIoxUQ8r4HhDyA5kDIW0BeOi/5I/GLC+PLNyDkAbMNhDxamcGQV3dR/L/PNueXM3daWgIhbxH4n3b3zxZATQUhb2H4x3q2AOoYCHnzy3eeWQugNv09EPJoZeZC3p/q5YKtiX8GQt4i8N2QtwBGW0DIWwD+pZLN9+chCHnzy79Up/n+yPpbIOTRyoyFvAX6nuL7QMhbBH6vmX+uk/8/8DzP6yoIefPeHx9+f8hzf/jreV7HQMibX/6tYzrvK9TfACGPVmYq5P2lVi68Svg3QMhbBP4h5P3hH+b3OAsIefPc9+ap/GPlm19AyJtf/rVjOu+fWn8FQh6tzEzI+73yiV98+f9/nM9PNeqAkLcIgJAHzCbqhoTr6ubz4xCEvPnln/sGC3fmOwh5tDIjIa/uj8Hu/2vhAquEfwOEvEXg33rF8703AkLe/LZABuu+C4S8+eV7dWqh1jcQ8mhlJkLe/zSXiyjlgZC3CHx3fssCeFCCkDe/LZAB4e8CIW9++V6QW6jtKwh5tDIDIe8vFXKh1sK/AiFvEfjXSczzvJaCkDevLYqnHQh58wsIecDM+fmQ9zf1caFWw78AIW8R+Pc5efO7moKQN78t1NdnfwRC3vwCXtcCM+enQ95i3NHndyDkLQLUTGKezykPhLz57fsLLxZGkwxC3vzynVqzQLqmfwVCHq38ZMj705ruxZfyQMhbBEDIA2YV2EIFmGH/VG3+YUPGBWEq5F29ehWEvDn2cyHvO63kAnm6fR8IeYsAeF0LzDKwGTIwoxb+ZshkMhmHw6FQqMnJSQQCgUAg0tLS+Pn5L1261NPTg0AgJicnkUgkGo0mEokQBNG6vIvZT4W8746ELJAm9Lt6e3u9vLycnZ17enpoXRbgB/3rA3OePy9ByFsAvl/J5nkNAyFvvlmAk6AIBAIajR4eHu7q6mpraysvL09KSrp69WpISEhQUFBgYKCpqSkjI6OcnJyPj09gYGBwcHB4eHhMTExubm5TU1NbW1tfXx8CgcBisSDzzayfCHn/tgno/1fU+Vgn/waRSBwZGWlqaqqqqiorKysqKkpNTTU1NdXR0Xn+/HlRUVFZWVlVVVVjY+Pw8DCRSKR1eQGqfPeBuTA6ILdv3+bg4IiOjqZ1QYB/9M8zVxZAHfs95IWFhdG6LMB3n1nzrDYRCISRkZHOzs6cnJw7d+7Y29tzcHAwMDBs2bKFjY2Nk5OTi4uLm5ubj49PVFRUXl5eQkJCQECAh4eHi4uLi4uLnZ1969at9PT0dHR08vLyZ8+effbsWUNDQ19fHxqNJpPJtL6/xWDGvl27EBGJxOHh4ZqampSUlCtXroSFhfn7+zs5OZmbmxsZGRkYGKipqXFzc3NycqqoqBgYGBgZGZmbmzs6Ovr5+YWFhV29ejU5Ofnr168jIyMg8wEzBY/Hw+Hwtra2pqamhoaGsrIyPz8/Zmbm48ePNzQ0NDQ0NDc3d3R0DA8PEwgEWhcW+KP/TXrzrEX+R2Qy+du3byDkAdSbnJxsb2/Pzc11d3fn4+NjZWXl5OSUkJAwMzMLDAxMSkr6+vVrd3f34ODg+Pg4CoXCYDA4HA6LxaLR6ImJiaGhob6+vvr6+hcvXpw5c8bOzk5aWpqbm5uFhWXz5s1KSkr379+vqamBw+EkEonW97qw/Yohj0QiDQ0Nffjw4cqVK4cOHbK0tJSSkoLBYKqqqra2th4eHj4+Pn5+fkePHj116lR4eHhYWNjJkyePHDni6+vr7e3t7u5ubm4uKyvLzc0tKipqbm7u6+sbERGRnZ09MDAA0h4wXWQyeXh4+NWrVwEBAU5OTlpaWuLi4iIiIsLCwkJCQjAYbPPmzStWrNi6dauQkJCQkJCwsLCIiIiUlJS+vv6ePXtCQ0Pz8vJQKBTo+ALfB0FQa2trVVVVUlLS4cOHzczMNDU1FRUV5eXlRUVFly1bxsbGpqCgoKCgoKqqamRk5OnpeefOnaKiom/fvk1MTNC6+MC8gEAg2tvbL1++LCkpuX37dj4+Pmtr6/j4+IaGBjQa/cOnJZPJ7e3tmZmZLi4uoqKi27dvZ2RkdHBwKCws7O3tBQ+3H/ZrhTwikdjW1nbv3j1vb28NDQ1RUVFTU1Nvb+/w8PDY2NicnJympqbh4WEEAoFGo/F4PJFIJJFIJBKJQCBMTSNFIBBwOLympiYrK+vOnTvBwcH79u3T1tbm4eFRUlI6cODAnTt3WlpaQOcD+Fd4PL68vNzf319DQ0NMTIyLi2vLli0iIiKWlpYBAQGXLl2Kjo5+/PhxSkpKenp6RkZGWlpaYmLigwcPrl+/Hhoa6u7urqKiwsbGxsTExMvLO9WHDg8Pr6mpofWdAfPL+Ph4Wlqai4uLhobGVLdh6jUZLy+vlJSUlpaWmZmZtbW1k5OTjY2NqamppqampKQkLy8vMzMzCwsLPz+/oKCgrKyss7Pz9evXu7u7wRDyrwmNRnd0dEREREhISHBzc+/atevJkyfDw8MzfiEIgj58+GBpabljx46NGzcaGhqWlZWNjY2B6Xo/4BcKeX19fTExMc7OzuLi4iYmJkFBQbGxsV+/fh0bG/vhXsLUm7XPnz/funXLx8dHVVVVSEjIycnp7t27YEEu8E96e3tPnz4tLi7Oz8/Pw8NjYWFx5cqVnJycr1+/NjQ0dHV1DQ0NjY+PT05OotFoLBaLw+HweDwOh8NgMCgUamJiYnR0tL+/v6WlpaamprKyMjk52cvLS1JScuvWrQICAkZGRtHR0b29vbS+UYDGHj16ZG1tLSYmxs7OzsjIaGZmduHChcePH+fn53/9+rW+vr6pqam9vb2rq6unp6e3t7enp6erq6u9vb2pqam+vr6qqiovL+/Jkyfnzp0zNDTcunXrli1bhISE1NXVIyMjBwcHaX1/wNwZHR198uSJoqIiBwfHvn37amtr5+CiAwMDfn5+goKCq1atOn36dFNTExjSm65fIuQhkcjs7Oy9e/dKSUk5OTndvHmzsrISi8XO7FVGR0dzc3MjIiKMjY1FRUXd3NwyMjLGxsZm9irAgtbV1RUQELBjxw5ubm5LS8uEhIT6+vqenp6JiYmfedGPxWIHBwdbWloKCgqCg4MFBQWnGuOLFy+ClvgXhMFgzp8/LyUltW3bNgkJiZMnTxYWFtbW1nZ3d4+Pj6PRaOpfNZBIJAwGMz4+3tXVVVdX9+XLl6CgIHFx8c2bN4uJibm5uVVVVc3qvQDzwdDQUEhIiJCQkImJSW5u7hwP5ba0tBgZGTEyMsrIyFRUVICcNy2LP+T19/dfuXLFwMDAwMAgJiamtbV1Vi83tU4tPDxcWlpaXl7+4sWLYEgPoFAo4+PjMTExMBiMn5//0KFDhYWFfX19GAxmZq9CIpHGxsbq6+vv3bunqKi4ZcuWnTt3vnz5csa7NMC8denSJXFxcSYmJjs7u8rKypaWltHR0ZlqF0kk0ujoaGtra25urqOjIyMj444dOzw9Pdvb22fk/MA8NDg4ePToUX5+/qNHj9KwOTt58iQbG9uWLVtqamrAe1vqLfKQ19fXFxQUJCEh4e3tXVJSMmfXnZyczMzMtLCwEBYWDgoKAjnvF9fW1ubg4MDFxWVqavr58+fh4eFZnbUJQRAKhers7IyIiBASEmJlZQ0PDwdDeoteV1eXuro6ExPT1HT1/v7+2WsLiUTiwMDAx48fbW1t169fr6qqmpqaOkvXAmgIiUQGBwfz8fEFBwf39/fTtjBRUVFbt26Vlpbu7OwEOY9KiznkweHw0NBQMTGxoKCgtra2uS9ARUWFo6OjkJDQmTNn+vr65r4AwHzw7ds3VVVVGAx269at/v7+uVx/jUAgPn36tHPnzk2bNoWGhsLh8Dm7NDDHSktLJSQkGBgYXr582d/fPzdrv4hEYnd39/3792EwGAwGu3Tp0hxcFJhLGRkZampqfn5+XV1d/3owEY/u6+lqaW5ubm5uaWmFD48TiP8ZQh4b7Glr70KicRCFQkBPdrW3NTe3tLa2tjQ3NzW3jCNxZOoy28mTJ1euXOnu7v4zK3l/KYs25OFwuIyMDElJSX9/fxp+r6K8vNzQ0BAGgyUnJ4NXZr+g5uZmLS0tMTGxT58+IZHIuS8AgUDo7e3dvXv31q1bT506BTobi1J1dbWoqKiEhERFRQUOh5vLS0MQhEajc3NztbS0ODk5L1y4MJdXB2bVxMSEp6ennp5eUVERNcfD2wqPeLnp6xuZmZubmJr4B19t6BwgUygQEXnrzH4DI9v0vBoMngyvyfXa7WRiqK+np2tkYqxnZJFR2I4hUDsyJyQktHTp0vLycjCYR41FG/IaGhqMjIyMjIyam5v/9WDUxFDJp7exjx49fPQw7vHTvOLKcSyZQqHgEP3FOemZ774MTpDJeHRNcX78g3tx8fHxcbEPHsV/KatH4f+9JFlZWZKSkvr6+pWVlT9/X8ACMjQ0dOLECRgMlpKSQttdJ4aGhuzs7Ojp6e/duzfHIQCYbRMTE5KSkgoKCnV1dbSak47H4/Pz8zU0NAQFBePj42lSBmDGZWRkyMvLX7lyhcqB4e6KlzuVReR2Oh49FepiobRl05r7mW/QEGWoPlNRVnzt6uXWB6+29Y2Pd5ZfDjt/zN1sG9MGS/d93v7HC+v78VQPPSclJa1atSogIABsVUaNxRnySCRSZmYmDw/P06dPqTm+v6nsjLe1jKzcLvNdehqaOqbOj7OKKBRK7edXe0yV1I13p+U2kDCjKfcjbQ201RRl5VVUdE1tbsS+HKViwBiLxfr5+W3evPnRo0egff11kEikz58/c3Jy+vv7UzOIi0NPNFQVvnzx4sWLF68y31Z/ayNMtddkTGdz1bv3n1p6xikUylB3+8c3GWkv0zMyXr1MS8vK/tzeR9UK7tzcXCUlJQUFhU+fPv3UjQHzjI2NDSMjY3V1NTUJj4DDoKdg/lQnIYiEmvzTSDNEJiFG+js6uycxVAVHPB6fmZnJwcGho6NDTdcamD9IJBIKhYLD4R0dHc3Nzd++fauvr6+vr5+a0f748WMqz9P7NWOnipitZ/CLN59un/MU4OeOf5ODJeFjjruKSukaqQly8Kq9/VRLJEMUCoU8/E5SlCunsmq681f6+vrWr1/PyckJPj1AjcUZ8kZGRs6cOaOsrDw6OkrN8d3Vnw5aaWoa2qZlZF496S8OEz14KpqMm4i9HirMycTOJ3z8XAwKj22uq3qd9sDJVtfEwfFxelZVfSuWujqWnp4uJiZ25MgR8LLs1zE4OHj48GExMTEqFx4ONJef3mvAzLyVmZll8+bNglLK1x48p1Aow62loV7mm7eJnAi+A1EouQl3tXdsZWL+DwEVq3sZZdScH4/H+/n5MTAwxMTE4PFUDEEDC0FTUxMbG9utW7eoWakNQURfUw12Dk4OLk4ODk4pJd3KjkkKhYJDT17fr7VDSCzu7dS8K2h8pO+grS4723bW7dsFhKSPhqdTU5iRkZFz584xMjIeO3bsp+4KmE1Ta/Db29vr6uqKioo+ffr0/v37R48eHT161M7OTl9fX01NTV5eXk5OjpWVVUZG5u3bt1SeuffrK10VMTaeHfKKKrJSIvScyg9TC8d6q83UpZXM/W9dOCzIu8338vOBMRyFQkF3p4sLc74qq8JP86UrBEGsrKxLliwBm3JTY2GHPDKZjMPhWltbs7OzExMTHz16dPv27ejo6LCwMHl5eXNzcyrP01OT72ujKSKtciTwhKuNqaqK9o24t/DmosOu5mamti4uzro2B4pbRikUCgXqCQl2P3gqdGQ6XYj29nY9PT0HB4fGxsbp3yWwINXU1PDx8e3evZvKN2gDTSUnXAzNLD26u3tyXt4x1+B0ORSIgii5yQ/lWdYtWbpG18KjvBmJRSHhfd1xd8INjEyuxLzuHRhCoqlNbO/fv5eTk3N3d5/tjYSAOePr60tHR9fW1kbN/CQIIjvyM24QdaypqX6bcp1uzTqXs08oEHmiv5x/48rlq+jkbc5QKBTs5OjjU7YsLKwnbyXnvEnbrbdjh4RCHRUTSslkcl5eHhcXl5mZGZgvNa/g8fjh4eFv377l5+e/fv360qVLtra2ampq/Pz8HBwcMBhMRkZGTU1N488EBARkZWVfvXpF5VV6qjJ2KoseCL1b09pflpOoIClo7hf7MPKkuCAXn6CUqrISBwsjr7JNaUMHRKGgu9LFhX4k5GEwmC1bttDR0YGQR40FFvKIRGJTU9PLly9v377t7+/v5eXl4eFhYWGhqKgoIiLCx8fH+V/09PTOzs5UnranJt/XWlNETGGXgS7z6nUWdvvb+oY+pN5R4GdR19Q3NjXewq8Y+eQ9mUKhkDtDTrl5nQgdnM4iiuHhYVNTUxsbm4aGhh+4a2CeI5FI3d3dBQUFb968SU1NTUhISEpKunHjBisr640bN6g8Cby5LMhVey3d+u3bt2/ZzMgjqXExsRjC9j645mtgbXv2YqiCvNKp6Mypg9OTbhoamd5NKJhWOTs6OkxMTMzMzL5+/Tq9OwTmKyMjIz09vZGREWoOhiCyy47NK1g079+7E+Rvs3oN3ZWMr0Q8JiPm0Ib1LMeP2G1l523CQUMDrZpi28SsA5EYHJGAHxse7OoZJFA32a+xsdHS0lJeXh5MQZ4P8Hh8f39/RUVFSkpKaGiokZHR9u3beXh45OXltbS0bG1tQ0JC7t279+bNm7a2tr8O8MfGxkpLS8fExFAZ2Xu+ZhppSKsZOB0/Feq/31FQSOTopbsWOko7pLVu3HmY9eb1uaOOHCz0jzJyUHgSujNDXIg/o7R6uiGvrKxs9erVmpqa4HUtNRZAyCORSK2tra9evTpy5IiHh4epqamUlJSYmJiKioqBgcGePXvOnj0b9Qe3b9++cOGCmpqaiYkJlZfoqc47ZKljZe9T8Om1u7WRlJJlQmrWldP7BXh5LB2cXZ0shYRgrodOdwyjp0LegWmGvKamJh0dHScnp6amph/5TwDMJ0Qisb6+Pjc399SpU2pqajw8PCwsLFu2bGFiYtq0aRMDAwM9PT0DA8PGjRu3b9/+8OFDKk8LbyoLdN4pIasV9ejp5TNHFMR22O4N+ZL3do+uqISioouzHQ/jxt1+R0YhCoVCSU+8aWBocufZl2mVvKenx9zc3NDQsKKiYrp3DdAECoXKzc29e/fu5cuXXV1dRUREtm/fzvIHq1evPnjwIAKBoOZsEER2Fdy2dM1WQ2NdaWHuFavW7rmeg0JMmHAycEv81tSRv3H9pr0XsuD9nZI7mMyOxkwMdgbbsLCwsIhIqz4rouqR19vb6+fnJyoq+ubNm5+7deDHkcnk8fHxmpqatLS0gIAAKSkpVlZWWVlZU1PTo0ePPnv2jJr9UCgUSmVlpaGhoa+vL5W7Lw13V108ddTBzs7O1tbe3mH/kcsV5blngnxvPns1OIGmUCjYkbqAg+4R9z4MjeNwg+X7fvMqauykelntfxw+fHjFihVxcXHg0xfUmL8hj0wmd3R0JCUl7d2718zMTE5OTlBQUEdH5/Tp0zExMfHx8bm5uaWlpa2trZOTk//zswgE4ubNm/Ly8lRW5Z76wqN7bNz9zk/iMJ+zHuuqa2jrG9pY6bh7BxRXVldXFp4I2Kdp5JSR941C7AoJ8vQ6cWEIO42KGR8fD4PBQkNDZ+NbzsAcgCBodHT01q1bBgYGO3bsYGJiYmBgWLduHSMjo7CwsLOz861btzIzM1+/fp2Tk/P58+fS0tKMjIzNmzeHh4dTeQl4U2mgk76eiWcLHNdZ+cnXUkPPzPZceDjfZnoumLCysgIX13YRBYukd80UCuVl4k19g2mHvObmZkNDQysrq7n57iTwA4hEYmlp6YMHDwwMDNjZ2bds2cLAwLBhw4Z169bx8fFpamoaGBhYWFj89ttv3t7eAQEBW7dudXZ2Hh8fp+bkEER24mPYbnhmbGwM3tdzWJ5lM7vzeF/GqmVLl69cy7yZcenSVVw7zIcH+9wVOPgFdYhk0sRge1bCpW2cO56VULVorKOjY9++fRISErm5uT/3XwL4ESQSaXBwMD8//+rVq1paWhwcHLKysubm5levXq2vr5/uLk4QBJ07d05WVjYuLo7Kz/P8dcyPTP7z30Hk/4YziPy///bvGhoa6OjouLm5BwYGpvWDv6z5GPKIRGJZWVlgYKC5ubmYmBgXF5enp2dERMSLFy+KioqoeZxBEJSTk8PJyRkREUHNFVETQ6UFefklNXgSBTkyUPAhKyHxycv0tK91jRCFQqGQGxuqX6a/a2yDU8jIspIvn0u+Yqleuz02Nvbbb7+xsLAkJyeDJd8LCwRBAwMDAQEBIiIiTExM69ato6OjMzY2joqKysrK6uvrGx4eHhsbm5ycxGKxBAKBQCAQiUQSiUQikZqamtTU1CwsLKi8Vu+3Yn97lVWr1jIybWbaxMDELmq9x8vXXUvfzqWkd2x8fOx53FUJPjafgMtoEiX1cYSGhuat+I/Tup2nT58KCgr6+PhQ2fkB5szg4GBGRoaVlRUHBwcDA8P69es5ODgUFRWDg4M/fvxYU1PT0tIyNDQ0MTGBQCAQCAQSiUShUGg02tramvoGD4KIFhzrlq/ZrKGjIyXFtX7tGlGrM2c9ZTbSCxbUtLa1NmfHn9jAyHolubLh4+3lK9aw80mbGuizbVq/nVsws4aqUZOKigp5eXltbW3QoZ1jJBIJDodnZ2efOnVKVFQUBoMZGhqGhobW1NT8zBat5eXlZmZmJiYm+fn5NJ8D197ebmpqunHjxocPH4LGlErzK+SRSKTXr18fOHBAS0uLmZnZ3t4+IiLi5cuXHR0d0/3KZ3t7u5ubm5qaGvVvpv7Qo4DIZDL5zztwQxA01ef4/Q9Uio2N5efnd3JyAqsuFhAIgq5fv87GxrZp0yY6Ojo5ObmzZ8+2tbWNjo5OTk7icLh/nQ4yNjYWHh4uJCRUVkbV6lciAQvv76ytqamrq2tsau3tHx0fGelpbe3oHCBBFAqFgkdPdrW2dHb3kyAKYny4vb1tZHwa/XISibRv376VK1c+ePAAvOaYJyAIysvLc3V15eDgWL9+/Zo1azQ1NR8+fFhWVjY4OIhAILBYLIlE+s6AR1JSEhMTU0VFBXVtHvnJ9XBfX18/P7+jR49dvBHbPTp+9+z+G7EvSWQIgqCJ0cFAv0MxT78Qscjqj+mH9jhZWloFBIV/KKgjUHF6AoGQmpq6atUqc3NzsPBizpDJ5KGhoffv3588eVJQUFBKSsrNzS01NXViYmJGzp+cnCwtLe3g4PDlyxcafmeiqqrK3d19/fr1v/32G83j5gIyX0IeBEEfP350c3OTlZVlY2M7fPhwXFxcfX39D1cpPB7/4cMHRUVFNzc3Gn48+/Xr1yoqKvLy8llZWWCTvAWhpaXF3t6egYFh7dq1oqKi165dGx8fRyKROBxuWu0WBEEVFRVT24ZR/yPkqe7F7x0K8p96FP/T05hWMxoVFcXJyeni4gI6G/MBFou9efOmkJDQ+vXrV65c6eLikpGR0dvbi0QiCQQC9SmcQCCwsbFpaWlRuV0UAY/DYrEYDAaLxeLwBIgC4bEYPOE/PRYIgrBYDB5PpFAoZBIRg0GjUCgsFkciUVWehoYGY2NjISGhjIwMKssP/CQUClVcXBwSEsLPzy8mJrZ///6Cgumtx6LG8+fPVVRUdu3alZCQ0NfXN8ejaBMTE9nZ2erq6tu2bXNwcADfjpqWeRHyampqXF1dlZSU2NnZL1y4kJqaOiP7yU1MTDx48EBRUXHPnj2lpaU/f8Lpevnypbq6uqys7MOHD8fGqNqxFqChqSZqqtG1srKqrq5GoVA/s6UcGo1+/Pjxhg0bPD09Z7CcPyAnJ0dFRUVYWDgzMxMM49FWZ2fnkSNHuLi41qxZo6KiEhcX19PTg8FgiETij41+ffr0aevWrSEhIbT9mufw8HBYWBgDA4OnpydY9jgHCARCW1vbvXv3NDQ0eHl53dzc3r9/P3uXy83NtbGxERcX9/f3//Tp08jIyBw8SZBIZGlp6fXr1xkZGUVFRU+ePAnGSqaLxiEPj8efP39eW1ubnp7+xIkTr169onKZGJXGx8djY2M1NTWNjIySkpLmrH709fVdu3ZNUlJSRUXl0aNHVG5wANCQlZXVunXrli9f7unp2dHRgcViZ+QRNjY2FhERwczMfPz48Z8/2495//69srIyMzNzbGwsaH1paHh4+Pjx42xsbCtXrtTV1S0qKvqZbPc7Mpl8+PBhenr60NDQ6U5rmSlT9Xz16tU6OjpUrgIBfgYajf706ZO7uzsLC4u+vv7Dhw9RKNRsX7S+vv748ePi4uKqqqphYWEfPnzo6emZpTencDi8sLAwKipKUVGRnZ1dX1//1atX4PH1A2gZ8qqrq+3s7LZt22ZsbJySkkLlIu3pQiAQ6enplpaWwsLCfn5+RUVFs1pREAjEixcvXFxc2NnZd+7cmZqaCh5589zt27fp6emXL1/u7Ow8ODiIx+NncDoRBEETExO3b99eu3atsbFxT0/PTJ2ZSjExMTw8PAwMDA8fPgSPSFohEolxcXGioqIrVqzQ19fPz89Ho9EzOBBCIBD27t27fv363bt3z0Fj/z+6u7v379+/cuVKNTU1sN5iDoyOjsbFBZRcxAAAIABJREFUxenq6vLx8fn5+c3lYnk8Hv/mzRsPDw8ZGRlpaWlfX98nT558/vy5vb3959+iEonE3t7e4uLiFy9enDx5UkpKCgaDGRgYXLx4cXR0FMzy/DE0C3l3797V1NRctmxZdHR0VVXVrF4Lg8FUVFSEhIRISUkpKSn5+PhkZ2fP+KgeHA6f2vBFVFRUTEwsKCiopKRk7h+4APV6e3tZWVlXrlwpKCjY398/e5N5sVhsenr6xo0b2djYwsLC5uaFaUFBga6u7sqVK5WUlLKzs8FiNFqpr683MzNbvXq1tLT0ixcvkEjkbFQAAoEQGRm5ceNGHh6ejx8/zs2vG4fDvXnzRlBQcO3atRYWFuBxN9tIJFJnZ2d4eDgXF5euru6jR49oUgw8Hv/x40dfX19dXV1RUVFFRUUPD4+7d+8+f/783bt3VVVVHR0dg4ODk5OTBALhb8MZkUhEoVBDQ0NdXV21tbW5ubmpqamPHz8+fPiwoqIiDw+PgoKChYXF/fv3h4eHQbz7GTQIeRAE+fv78/DwqKqqJiUlzc37BQiChoeHX79+HRQUJCcnN7VW6MyZM7m5uVROWP4nPT09aWlphw8fNjIyEhISkpGRCQwMfPPmDRwOB1VzPrt8+fKGDRuWLFkSHx8/BzN5yWRya2vr7t27ly9fzsHBERIS0tnZORsXQiAQGRkZmpqaK1eu3LJlS3h4OKiKNHTz5k0uLq7ly5cHBQX19/fPar4nk8ltbW2bN29euXKlsrJySUnJ7F0Oj8cXFhbq6emtWLGCi4vrwYMHYJx4tuFwuMrKSh8fHyYmJg8Pj/mwpXlPT09iYqKXl5eVlZWSkhIXF5e4uLipqen+/ftPnTp17dq1hw8fJiQkJP5BUlJSYmJibGzszZs3Q0JCfHx8du3aJSMjw87OLiwsbGxsbGNjc/Xq1cLCQvCJ7Rkx1yFvbGzM3t5+48aNPj4+xcXFc3z1qZ2E8vLybty4YWVlJSMjIyMjY2xs7OTkFBgY+PTp0/z8/IaGBjgc/tdWn0QiIZHI3t7e6urq7Ozsu3fv+vj42NjY6OnpiYiICAsLW1hYXLt27ePHj3A4HMxtn89wOJylpeWqVavU1NQ6Ozvn8pdFJBIrKyuNjY2XLl26bt06TU3NhISEGakwSCSyuLjY39+fi4tr2bJljIyMBw8ebG5uBvGOVnp6eqysrJYtW2ZkZFRWVjZn1YxEIj1+/JiZmXn58uUbN268cuXKDE4SIJPJfX19Z8+e3bZt27Jly7Zs2RIaGkoikUA1m20YDGZq6QMrK2tgYOB8W8lHIBCKiopu3boVGBjo5ORkampqZGSkra099RUDbm5udnZ2JiamFStWLF26dMmSJfT09BISEiYmJubm5rt27Tp06ND58+efP38+NDQEWs+ZNachr6mpadeuXcuXL799+zZtt2NFIpG1tbXZ2dnx8fEBAQFqamoSEhKioqKysrLq6ur6+vpmZmaWf7Zr1y4TE5OdO3eqqKhISUkJCgoKCQkpKSn5+fk9fvz4/fv3dXV1f/32BjDfNDU1cXFxLV261MvLi1az1IlEYmtra3BwMCMj49KlS1evXg2Dwfbu3ZuQkNDZ2Ul9e4lAIPLz88PCwnR1dZmZmaeenmJiYjdv3uzr6wPtLg19/PhRRUVlyZIlR48epcnW/BAE5ebmKigoLFu2bOnSpczMzH5+fjk5OT+wnxSRSOzo6Hj9+rW3tzcbG9vSpUunZjhcvXoVi8WCajYH0Gh0VlaWrq4uDw/PpUuX5vkucWg0enh4uK+vr7Gx8ePHj8+ePbt9+3ZkZGRwcLCDg4OqqurUxBV7e/uEhISmpqbx8XEQ7GbP3IW86upqXV3dFStWJCYm0nap/x8RCIS+vr7S0tLs7Oxnz57FxMRERkaGhoZOfUtNW1tbSkqKkZFxyZIlS5YsYWNjc3Nzi4qKiouLS0pK+vDhQ0lJSU9PD3hPsVDU1dUxMTEtXbr0+fPn8+FBOfVhjAsXLmhqai79ryVLltDR0fHy8iorK+/atcvNzc3T09Pb23v//v2urq7GxsaSkpLMzMxTjfeUDRs2mJubP3jwoKWlhdb3BFDS0tIkJCRYWVkfP35M82rW19cXHx8vJCS0cuXKqdqyceNGKSkpW1vb06dPP3jwIDs7u7KysqGhobGxsaGhobKyMjs7++HDh8HBwdbW1hISElNdkaVLl65atUpAQODw4cNdXV2gVZ4zWCz23bt36urqgoKCt27donVxfgoCgSgtLT127JipqamwsLCUlFRgYGBsbGxBQQHY/W6WzFHIq6ur09LSoqOjm7ef9oIgiEAgoNHoycnJ4eHh9vb2urq6qqqqoqKily9fhoaGysrK0tPTi4uLHzx4EEwXWHAgCEpPT2dkZNywYUN/fz+ti/P3xsfH37x5ExISsn//fktLS1lZ2W3btq1Zs2b58uXLly9ftmzZkiVL1qxZIycnt3///qNHj165cqW4uBhUxfkDgqC4uDgYDDa1JSGti/MnRCLx48ePiYmJ9vb2jIyMy/9r2R9M9TGmLFu2bMWKFfT09BoaGrdu3crNzZ37teEAFovNzs42NDQUFha+f/8+rYszY7q7u5OSkry8vDQ1Nbm4uDQ1NSMjI1NSUhoaGmjeL1pk5iLk9ff36+jorF27NjU1dX4mvO8jEolDQ0OlpaX37993cHAQFBSUk5Nzc3N79OhRb28vrUsH/DsymRwbG7tp06YtW7YMDg7Sujg/YnBwMCoqSkxMbMWKFZs2bdq7d29dXR2RSAQDKvMHmUye+qyIqqpqXl4erYvz7yAIGhsbq6ys/PDhw+vXrx88eGBqarpy5cqVK1cKCAjcvXuXQCCA+XY0hMPhcnJydHV1+fn5F1PC+6OKiopr1655eHhISkry8PA4OjpGR0fn5ubO9iqlX8esh7zx8XFjY2M6OrrU1NSF/loTjUY3NTV9/Pjx/9g777imrv7x11bFiewNIRD23rI3yBYQHCgqAiIiMtSigIKigIgCgqgMGQ4UHGyQvZcsAdnICHsmIRAybn5/5Gl/fdrn2wYICVrff/Ql9N57PofcnPM5n3nnzh15eXkIBKKuru7t7f3p06cfpuZNCw6HS05Opqenh0AgG1SLkWwgEIiCgoLDhw/T0NBs27ZNVFT04cOHY2Nj6y+o+4N1gsVig4ODmZiYDhw4UFNTQ2lx1g4CgfDz8+Pm5t62bRs1NbWzs3N9ff3KysqPHZfMYDCYlpYWAwMDbm7ub91L+48QPC1Xrlw5dOgQFxeXgoLCpUuXEhMT29rakEjkj8VtPWyskre8vGxubr5t27aXL19+TzbYmZmZurq6pKSk48ePE8qmWFtbx8fHf+s6xPcHIfycmZkZDAZvWi/tGhgZGQkMDBQQEKCiomJmZj516lRNTQ0Khfqh7VEELBYbGRnJxcVlZGRUV1dHaXFIAAaDaWho0NPT27Fjx/bt28FgcFpa2tTU1P9V9uwHJGd8fNze3p6enj4wMJDSspAJQu52ZGTk6dOnNTQ0WFhYrK2tg4ODMzMzf9SBWjMbq+R5eXnt3LnzwYMHmyfTgoQsLy/39fXl5eV5eXlJSkry8fFpamr6+vo2Njb+6K+3GQAAoLGxkZ2dnYGB4bsMJwIAoLa21sLCgpqamoqKSlJS8uHDh4SebN9iXMQ3ChaLTU1NlZKS0tTULCsro7Q4pIRQejc4OJjQaZeGhub06dNtbW2EbmyUlu57BgaDhYSEUFNTu7q6krbV5zcBHA6vqan59ddfLS0tCRXKLl++/Pjx46qqqh8r22rZQCUvJiaGjY3t6NGj37cOjsFgxsfH6+vr4+PjjYyMuLm5paWlbW1t379//6OhGWWZmJgAg8E7d+78+vUrpWXZWKanp58+fSonJ7d7924qKiozM7Pi4uK5uTnStmj7wV/B4XBFRUVqamrS0tI5OTmUFmejQCKRGRkZhoaGe/fupaamVlZWfvbsGRwOJ1WL5x/8kaWlpVevXoFAICsrq+/J/7AGhoaG3rx54+bmpq+vDwKBtLW1w8LCnj9//uXLlx8rG5FslJLX2dkpLi4uKSnZ2tr6L1kFFhcXOzs7s7Ozr1y5IioqysfHp6Kicv369b6+PkqL9m9keXlZUVFx9+7daWlp/xLDKhaLraurO3PmDAcHx86dO3l5eQMDA/v7+5FI5A+7ywbR2dlpZWXFzMwcHx9PaVnIwezsbEBAACMj4549e5iYmM6dO9fY2AiDwX4cJ0gFFottampSUFCQkJCoqqqitDj/BaEdQF9fX11dXXp6emJi4uPHjx8+fBjxByIjI58+ffrixYv8/PzPnz8PDAxMTEysP1irqakpIiLi/PnzsrKy3NzcNjY24eHhHz9+/BEi9Y9slJKnr6+/e/fu4uLif9vuQjDsNTQ0xMTEmJqa8vHxycjInDhx4vXr1+vsn/YD4sFgMO7u7rS0tIGBgf/CCtVjY2MREREyMjLU1NRMTEzW1tb5+fkzMzMoFOrHTkxC4HD4xYsXqaio7t+/T2lZyMrKykptbS0hAWjnzp08PDxPnz4dHR1dXFz84U1bJ9PT06dPn6anpw8PD6e0LHgAAJBIZGdnZ3p6ekxMzM2bN11cXOzs7IyMjKSkpPj4+MBgMBgM5uXl5ePjg0AgYDCYi4uLi4uLj49PQUHBysrKwcHBw8MjNDQ0Pj6+pKQECoWuZxVCo9FZWVk+Pj5Hjhzh4uKSk5Pz8PCIjY1tbW39kfv4f7EhSl5AQMDevXtDQ0Mp1VHgTywuLn7+/LmkpCQ+Pt7V1dXc3FxbW1v1v1FXVzc0NDx16lRwcHB2dnZDQ8PIyMh6FiwEAtHb21tWVnbp0iUBAQFeXl4FBYWgoKCurq4fhc02moKCAk5OTl1d3U3o7CBUZFxeXl5aWkL+N0tLS8vLyygUiiQ7JQAA9fX1hw8fZmZm3rNnj4yMTERERE9PDwwG+7cdvTYCNBp9584dOjo6d3f3zVmXBwAA3P8BAAAkUfenpqbu3bsnKSlJTU3NwMBgY2NTVVU1Pz//4zixNlAoVGpq6p49e44fP07ZULylpaXm5ubExMSAgIBjx45JSUmJiopqaWlZWVmdPn3a1dXVx8cnMDAwPDz8yZMncXFxCQkJz549i4mJiYyMvHv3rp+fn4eHh4ODw7FjxwwMDKSkpLi4uFRVVV1cXIKDg9PS0tazvQIAMDQ0FB0d7eTkpK2tzcjIaGlpefv27Q8fPlCku8wmh/RKXm9vr6CgoJ6e3vDwMAW/5ygU6vPnzyEhIZaWlsrKymJiYoKCgoRjh6CgoIyMjJqamo6OzoEDB3R1ddXV1WVlZQUFBbm5uTk5OSEQiIiIiKys7IEDB9zc3HJyctbcdwWHw42Pj9fV1T19+lRLSwsMBktISBw/fjw3NxeBQJB81j/A4/FwOFxISIienn4ztH8gqHRLS0vz8/NTU1OTk5O9vb2pqalhYWH+/v5eXl6XLl3y8PDw9PS8cuWKj49PUFBQbGxseXn5xMTE5OTkzMwMAoFYp9o3PT2dnJyspqZGS0u7Y8cOIyOj4uLimZkZJBL5LwmlIDmErG0NDY1NlU6LwWAWFxcXFhbm5ubGxsZ6enra2tpaWlqam5ubmpqampqam5tbWlra2tq6u7uhUOjc3NzCwgICgVin0r+0tFRUVHTo0CEGBgZaWlpZWdmHDx8ODQ0hEIgfhj3iAQDg69evampqwsLCjY2NlBJjamoqOzs7MDDQ3NxcUlJSW1vb3t7e29v7yZMn5eXl/f3909PTxATAYDCYhYWFkZGRxsbG169f37x58/z582ZmZsLCwmJiYs7OzuHh4XV1deuxwCEQiOrqam9v7+PHj4uKigoJCV28eDE8PLyysvLHyvY7pFfyLC0tqaioKioqKGItwOFwX79+9ff319fXFxUV5eTklJCQcHBwiIiIePPmTVFRUUNDQ0tLS3t7e1dXV09PT29vb09PT1dXV0dHR2tr66dPn8rKylJTUyMjI11cXGRlZZmZmSEQiLKysoODQ35+/treSAAAEAhEd3f3+/fvHRwceHh4IBCIvr7+/fv3N6Gp6ZtmZWXF1taWlpb2/fv3FAzFAwAAhULNzs729/dnZmYGBQVpaWnt2bNnz549NDQ0jIyMzL/B8hu//4aRkZGWlnbPnj07duwAgUCOjo6JiYm1tbWTk5NwOHw9u2ZDQ8PFixeFhYWpqakhEIiPj09LS8uP/Iw1MDs7e+HCBRAIlJiYSFlJMBgMHA6fnJwcGxsrKyvz9PQ0NjZWVVVlY2MjJEnQ0NDQ/gYNDQ0NDQ01NfXevXsZGRn3799vaGjo7Oycl5c3NjY2MTFBiK5bszDj4+NBQUECAgJ0dHScnJzOzs5VVVVTU1M/XGnEAIfDb926RUtLe+/ePYoIMDc3l5WV5e7uTnBtnT179sGDB2VlZaQKNFpcXGxvb09MTPTx8TE2Nubk5DQyMvL396+rq1vnWg2FQt+8eXPp0iUTExNCfkZwcHBsbGxnZydJJP+mIbGSl5OTw8rK6uHhQX5TM6F05KlTp8TFxcFgsJmZ2dOnT+vq6tra2qBQKAwGI7KuBA6HQ6FQMBhsbGyso6Ojqqrq2bNnVlZWIBCIl5fXwMAgISFhzWmzKBQKCoU2Nzc/fPhQRkaGg4NDUlLS2dm5srJyk7i2v3WysrI4OTkpmJWGw+EWFha+fv364sULNTU1Ghoaenp6Dg4OWVlZGxub27dvv3//vqura3p6em5uDgaDLf4GHA6fn5+fnp7u7+/Py8sLCQk5c+aMiooKNzc3AwPDvn37wGCwu7t7XV3dxMTEet4WJBL55MkTZWVlFhaW3bt3m5qapqWlff36dXFx8cfxlxjQaHRERAQHB8fNmzcpFXqBxWLhcPjY2FhhYaG7uzs3NzcNDQ0TExM7OzsYDNbR0XF1dQ0LC0tISHj79m1mZmZ+fn5ubm5GRkZqamp8fHxoaKijo6Oamho7Ozs7OzsjIyMhfPPs2bPv378fHR1dWFhY8yl9aWmpoqLi1KlTLCws1NTUQkJC0dHRY2Njc3Nz31O1VNKCwWBqa2s5OTnV1NTIX5YBh8O1tLTcvHlTTU1NQ0Pj2rVreXl5CwsLGzdic3NzaGjo4cOH6enpjYyMoqOjZ2dn13nUBACgtbU1MjLy4sWLCgoK3Nzcx44du3fvXlZW1uYMqCAPpFTy0Gi0iorKvn37yJ9ROzw8fObMGWFhYWFh4aCgoMbGxoGBAZL4QwEAWFxcHBwcbGpqio6OVlBQ4ODg0NPTe/PmzXoOHzAY7MuXL8XFxc7Ozjw8PIT8jPDw8JmZmfXL/K8FiUQqKirS0NB8/vyZ/KYpHA43Pz/f1NRkZ2fHwcHBxMQkLCzs5uZWXFw8Ojq65mfOzMxUVlb6+/vv37+fhYWFnp5eXl7+yZMnUCh0PQYSNBrd2trq6OjIy8tLS0vLz89/69at1tbW6enpHzvx31NTU6Ovr6+np1ddXU3+0bFY7OzsbGNj4+XLl5mYmBgZGTk4OI4cOfLw4cMvX76swdCLxWLr6+uDg4NNTU05ODjo6OhoaWnPnj1bUlIyPT29HofM2NhYeHi4mpoaExMTCwvL4cOHc3JyJiYmfsQJ/JX5+fkzZ87Q09MnJCSQeWgkEpmfn29hYSEnJ+fp6VlWVka2urbd3d337t1TU1MDg8Genp59fX0k8e8vLS3l5OQQognBYLCUlJSrq+vjx4+bmpr+hcYUUip5z549o6env3PnDjmjzRYXF1++fCkiIsLHx3f//v2Ojo6NOwbB4fDu7u6IiAhJSUlOTk43N7eurq71PBCLxY6Pj3/+/Pnhw4fKysrc3NxiYmL29vbFxcX/wndx/URHR7OxsQUEBJD5KExwx7e0tDg6Ou7bt4+fn9/BwYHkoVoAAHR3d1+9elVUVJSOjk5GRiYhIWFycnKdxqTx8fHExER1dXUWFpZ9+/YZGhp+/PhxeHh4YWHhR0DVX0GhUNevX9+3b19oaCj5R19YWKitrbW0tGRmZmZnZz9x4kRJSQkJnaFIJDItLe3gwYOsrKy0tLTa2tqlpaXr9NYRbFRHjhwBg8E0NDRiYmJhYWEtLS2zs7M/jhMEsFhsQ0MDPT29trY2mZ1gKysrWVlZGhoaKioqcXFx5E9cwGKxRUVFDg4ONDQ0tra23d3dpFp2cDhcf39/TEyMm5ubrq4uOzu7qanp9evX379//6+KkiKZkodCoRQUFNjY2Do7O8l2SltYWHjw4AEEAjE0NGxoaNhQ8/LvwGCwmpqaU6dOsbOzHz16tKGhgSTP7O/vz8/PP3LkCBsbGxgMVlNTI/RJ+3HkJRIYDCYuLi4oKNjT00POcbFY7NDQ0L1793bt2iUqKnrv3r2NPgcvLCwQEin27duno6OTn5+/uLi4/sc2Nzd7enpKSEgwMDCAQKArV640NDQQXMM/XsLf+fjxo7Ky8tGjR9d5wFsthI5Pbm5u7OzsXFxcAQEBUCh0gz4XLBbb1dXl7u7Ozs5OT09/6tSpkZGRdSpkBPkfPnxICHTm4OCwtbUtLCyEQqGLi4v/8pBQOBx+5coVenr6169fk3no0tJSLS0tXV3dgoICCoZODgwMuLu7U1NTnzhxYnp6moRPBgAADodXVlbevHnTzs5OWlpaXFzcycnp7t271dXV/4ZzLMmUvNTUVGZm5jt37pCtLBkcDo+MjOTj43N1dR0aGiLnPoTBYMbGxm7evAmBQGxtbT9//kySx6LR6NHR0fr6+rCwMAgEwsbGJiQkdP78+Y6Ojh81L/4eAABu3brFwsKSnJxMzh56WCy2s7PTxMSElZX1zJkzpF2e/p6JiYmAgABubm4BAYGoqChSmc/RaHRKSoqRkREYDN6zZ4++vn5cXNyXL1/WE6T13bC0tOTr68vGxvbkyRNyjotCoTo6OiQkJNjZ2S9dujQ1NUWGQXE4XE9Pz9GjR5mYmEAgUElJCUncCzAYrKCg4PTp01xcXIyMjNLS0g8fPuzt7Z2amvqXFC3/EwAA9PX18fDwaGpqkuS0RjxtbW1WVlZqamolJSXkHPd/MjIyYm9vv3v37pCQkI1wBuJwuJGRkXfv3l27ds3MzIyPj09PT+/69evR0dFkPrCRGZIpeSoqKgwMDO3t7eRRttBodHFxMR8fn5ubG3mWvL8yNzfn6+sLAoE8PDyGh4dJ9VgcDgeDwXp6el6/fn3o0CFWVlZeXl49Pb1nz579qLryfzE3NychISEhIUFOMx4Oh+vq6jI2NhYQEIiLiyPbuH8UICcnR01NjY+P7+HDhyTcIQAA6Orq8vT0FBMTY2Zm5uTk9Pb2rqysHB4e/nfuxATy8/OVlJQcHBzWHGS5BggONQgEAoFAqqqqyKxqLy0tvXnzhouLi42N7fnz5yQ8QUGh0IiICE1NTQ4ODi4urqNHj6anpw8PD8NgsH+DfeV3kEhkcHAwHR1dSkoKOceFwWDBwcESEhKxsbHE3zU9OliUm/HiVUpxVcPs/H/2I/hkf015UVv36NIKgMfjZ8a+VleU5ufl5+XlFZWU9QxPojBEaQVfvnyRl5fn5ubeUH8gGo1uaWmJi4u7dOnS/v37eXl5Dx8+fPv27YyMjO+yzB5plLySkhIODg5vb2/yOEzxeHx/f7+goKCuri45bSd/ZXZ2lhBMEB0dTfKFaXl5eWxsrKur686dO0JCQmxsbAICAp6enk1NTT9iWf5EeHg4MzPzkydPyKYHAwAwOjp6+PBhPj4+yjYtLSkp0dbWFhERSUxMJLkGNjMz8+7dO21tbRAIRENDo6ysnJ6e3tPTMzMz86/aifF4/PLy8o0bN0Ag0Ko2xfVTXFwsICCgqqpKqRbMAAB8+fIFDAazsrImJSWRdvcFAKCxsdHR0VFERISRkVFKSur27dtVVVXj4+P/horKAAAMDw8LCAjw8/OT+Qzf2tp66NCho0ePDg4OEnnL1/bqoGvnDxzQV9dUNTAxDYxO+Tq+gMfjsuKDLHVVHL0iOwZm8Hh87Ye44+YGBwwMzU1MdHT0jp7zbugcwhD3SYaGhtLS0m6QMe+PENy4ubm5ISEhtra2vLy80tLSTk5Ojx49amxsJKc7aKMhjZJnbW29d+/e2tpa8qz7i4uLjx8/5uHhId5POj408CjY39nFNTIuZXACjsfj8djlvrbKp0/iShsG8Hj8UFdbQkRIUMi9+w/u3w28E5OY2gUl6iUrKSlRVVU1Nzdvbm5e64T+gYWFhYGBgfz8fHNzc2ZmZhAIJCMj8+7du+/pRVwPSCRSR0eHhYWFVH5zYlhaWoqMjGRiYoqOjibmegDAYf8A7rfdi9CV4Ld/Azjcny8ghrdv34qJieno6FRWVq52IkTS0tJy5coVOTk5gmn54sWL1dXVIyMj/56AqoqKCi0trWPHjg0MDJBt0JmZGUlJSVlZWcpW9sZisTU1NSwsLAICAhskydTUVExMjJaWFhcXFzMzs7W1dUZGRnd398LCwnccEopGo7Ozs/fu3evs7EzmoVNSUkRFRW/evEn0nxcZFXJFSna/0yX/uLjHp45YHHPyq2uHLk31Olvrs9JsY4OopOXVYAD8xyhfCQERF3evuCdPXI8bsrLzx6dXIYmzSwwPD3NxcWlqapKt6AkGg+nr64uLi7t8+fKBAwc4OTmNjY2vXr367t2778OwRwIlDwAAcXFxHR0dKBS6/qcRAxQK1dLSUlNTI1Kn7O/45GChCIHwKCgrcrAwHT51bnABvzDWGeZzioGe08HlxjIe31CYeVxbAcLLT8fMzs7DZ3nqYvFnol4yFArl4uJCiAZb37T+ATQaPTEx0djYePPmTR4eHlZWVkFBQQ8Pj56enu94ESSG9+/fg8HggICAubk58oxI8GZSUVFZW1sTcz0WvTw22FlVVVVdXV1VVVlT96lvZA6Px6OWYH1djc2f22HIFTweWJgBFwdBAAAgAElEQVSdaqqtrqqurqqurv/U2D84gkQR65u7e/funj17fHx8Njp6+vXr18bGxkJCQnR0dHp6ejExMc3NzVNTU9+3dRmDwURERLCysgYEBJBz3GvXroHB4Pz8fKJyqHGowb6+3t6enp6enp7uzu4RwlEBi1ro7u6anPnPqXV2Atrz20X9XwcRKKJWUQQCERsbS0tLe+zYsY1T6xEIRHl5uZOTk6CgIAsLi7i4eGBgYHNz89jY2HcZJwCDwaysrBgZGTfORvB/ER4ezsvLu4o4E9zIhfNHNI9crOqA4vH49uam0orGyVlEXUaE2n4lR6ezcrL7XQKeDc0sFz3xlxQUPnH6bHBwsJ2FloC4yruiRuLeMjwej+fl5RURESFzAiyhvml1dXVgYKCDg4OCgoKEhISdnd2dO3eqq6u/6R2WBEpeQkICMzNzWloa2b6EPT09/Pz8wcHBxFyMW5nPefNAWHL/g5flg70dr2LC3H+93Tu23Fj4QU+M9ec9jAoaFh8/TaCQi+PQ4dhHodr6JhHJJWMTU0srxL6VoaGhrKysISEhZKiMSojYGxoaevPmjYqKCi0tLaFueF5e3r8zLh6DwZiamtLQ0DQ0NJDNpLS0tBQVFcXCwkLk0jw72ht03mjnLmo+QWEREWEZJSPfsGI8HmitydIV3w0RV3qW1YzHYwrSkvj37GJkBYmKCHGwsitoH85tIjbWs76+3sDAwMDAgDxdtqBQ6M2bN+Xk5Dg5Oeno6FxdXQsLC/v6+r5Xw15/f//p06d1dXVramrINuji4qKsrKyzszORFgUc8ou6pLiUrIKKioqykqyA/Nnl5RU8Hv+lMIyDjcXRKwHA4wEcLtLDhgciqKKiorRfQUFJIya/g0h5vn79qq6uLioqOjExsfZZEcfw8HB4eLienh4vLy8PD4+Njc27d+96e3vn5+e/mzgBQg/Wffv2SUtLk1+NCAsL4+PjW0XLFkzvhXMWB50DmocQeDx+rLens71/ATHjd/k4IyOvk6unvIIMr+LhwtrOkqc3pSAQ3QPG+0UEd2+nP3/9weDkHPGLAi8vr5CQEKWqnGAwmKGhoczMTD8/PzMzMyEhIW1t7StXrkRFRX2j+RkkUPIsLCwYGBi+fPlCnsUdh8M1NDSwsbG9efOGmOsxyLG3sVeU9Q70LmEAALeMXJybW0AjZ9Lib6sfMLr3KMpARcnZ/znh2vcpj/UNzJKyVuf1e/78uaCg4LVr18hmScLj8SgUilBj7/r164Ri99zc3D4+Pv+2Ans9PT3i4uIGBgbkdKLBYLAzZ86IiIgQqdbPj/bcO28iKqmVX/m5o631c3vb+NwSFrWQmhy2c8deFk4BK4fbSDSu4PVzGQ7Ri0EvJke6I29dAvEp3YwvJVKk+fl5V1dXCATy6tWrdcxsdSwsLGRkZFhaWgoLC9PS0ioqKsbHx7e2tn5npX8AAEhMTASBQL/++is5DZbZ2dm8vLwVFRXE/jEXGxkZaAxO+z6Lj499GhUS+xaNwQJopL06Fz0D4087JMfgaACHu2MstXUX/4uU1ISIu0L0VDSSx4mUB4FAxMTEMDMzh4WFrX1Wq6SxsdHBwUFERISNjU1WVjYwMLCqqmpoaOg7WOjQaPTr16/37Nlz584d8o+ekJAgJCS0ihZquPkbrqfEJXWjnud3dzQEXb1o5xaS8SH5oL48D5+ohdVhLQ05Bhauu0/fZIT7yAjJRTxJSnt6V5RfxNLO58vXcSKVAzgcDgaD5eXlyXCQ+HuWlpaampqSk5O9vLzk5eUFBAQsLCz8/PwyMzMpLtuqWK+St7S0JCYmZmVlRTbvNaEBCzs7+/Pnz4m5Ho0YTX3isV/HsA2GxwPo4b7O4rzSvi9VHoflWThBKqqq7Pt2m9ieHVrG4/GY9ynRegdMEzNbViVSbGwsGAy+ceMG2crH/A4Oh4PD4cPDw69fv9bV1aWlpeXi4lJXV8/IyPiedtm/ISwsjIODIykpiZwRirOzsxoaGgcOHCDy+vnR3vsuRvSMzBZHTtgcPeJ0wbNxEDH2pcHLUme/kukV1xOyasYfO2CFb15KMnIZHHWNDA86cshQXMM6KZ/Y88bKyoqfn9/evXtDQkLWOq21093d7ePjo6ioCAKBuLi4zp07V1VV1dfXB4fDvwPDHgwG8/b25ubmJnPKRUBAACsr6yoqcSJbmBhojR38n8XHR0c9TCtswGJxs22ZNNu2ed0Kpt66xTOpGcDhgg7KbuPSrKr/VFb4QU+QSdLkCpGPx+FwVVVVdHR0N27cWNuM1szU1FRSUpKZmRkEAmFmZj548GBKSkpHR8fMzMy368FAIBAnTpxgYGAgZzDx71RVVR04cMDJyYn4Nkt1uakHNVX2q2hamOmLS0g4eN0L8nFUU5H1C3pQXFL6MfeVnqaMvs3lh75ucvI6r7Kr0Msz96/Zc3OL+D96MwUjan1OTU1lZGT08PAgWxLnPzI/P5+XlxcREXHq1CkIBCIjI2NnZxceHt7c3PxNnDTWq+QlJiaysLBkZGSQM2BiYGBAXFz87NmzxFwMAMtFWUkcdBzHXO+UF2c4WqkaW514+OwNHzOrnKbxBRcnLU1lkJBa1MsaPB7z9tUjbV3jhIzVKXm+vr50dHSPHj2i4H6GQqGmp6d7e3vd3d1ZWVkZGBg4OTkDAwPJad+iCBoaGpycnI2NjeT848/Ozmpqaurp6RF5/fxob6iLMRsnr7OH58ULF/wCQj6PwMpzXwnzMOpZn/S/fI6NVcgj+HVR6mtRahp2iASEB0zHJuIZkoImWlEnKHn79u27f//+GmdFCrKysszMzKSkpJiYmNTU1CIjI2tqasbGxr7piL2mpiYzMzNLS0sy+2v8/f25ubkbGxuJvQHZwsZAyy2loqWtraKocPZ2wgoa8/SK4dZftuU0NSnSbmEWs1lEY0Ot9v+8g0ZRVmzPtp93UYOLvxAb4U5Q8mhpab29vdc4pfWBRqNramrc3d0VFRXZ2NjExMR8fX1LS0sHBwe/ie32T8zOznJxccnKylKkNtbc3JyPj4+UlFRqaiqRt2BRC9VleQ9Cgvz8bkY+edbR3V9Tkvk85U3/MMHEgyrIeRuXnFFTWpD0Mq29bxSLw491NyTGRKV9rJqF//MHNDs7q6+vv2vXrvLy8s2mu6PR6N7e3sTExGvXrunp6YFAIAMDg0uXLqWlpW3yxrjrVfIcHR337NnT1tZGEmmIZGpqytbWVkJCgrjLAfjMcHSgx65dexjo6SBCEkFhEc/D3RR1TYs7JxcWFkrz3+hrKNldDEHh0VlvYy0OWb/MW4WSNzo6amtrKywsnJ6evrbpkBAAAGAw2NjYWGpqqqSkJDU1NTMzs5aWVnNz83dgUPkrk5OTsrKy1tbWxFcBIAkwGOzcuXMiIiJEZjnMQXtCzptKKxjWNjY1fvrU1Nza0VLz6OYpGhpGeQUFORkpMBe7kal1Skz8fj5F32dVpZnvZEFcmiZ2n3qJrQE5PT3t5OTEz89PZBjDhjIzMxMcHKyiosLHx7dr165z585lZWW1traS39RNEpKSkjg4ODw8PMisSTx58oSdnb26uprYLy+ymZGB1iuppe/r0NDQYN/A2BJ8QoGJipWTR1ldU1SAe8sW6syO8QhreSpes+mRTlt14V3UPIWfif3uECr2MTIyEhkPvXGMjY09efLExMREUFCQm5vb0tLy5cuX7e3ts7Oz30rEHgAAPT09O3bsINJasREQqi8dOXLky5cvxN+FWl6GIxbRaAwej8diMFjM/68EAGCxGDQGh8NiMBgc7j+/xWLQKyvo33/8G27dukVDQ+Po6LjOTnobBw6Hm5ubq6qqevDgwdmzZ2VlZcXFxY8fP37r1q2amprNppgSWJeSB4PBJCUllZWVh4aGSCUQMWCx2NraWgYGhoiICGKuBwDcEnJhoK/r06fm/uGJRQQCNj05Ap0gmEnQK8sTY6Oj49MAHo9EwMbGx+BLq7BKRkZGsrGxeXh4bCp1fmVlZXp6urq6+sKFC9u2bWNgYBATEwsODv6mDSp/JTo6mp2d/fXr12RuyLO8vPzs2TNGRsbSUqJi5ubHBx5dswHzQIQl5MTFROUU1U/YX7A1UTtz1hfA41GIidT421om5heu3tZXNr71rAyDgKY8uSEkqXw1JJG4MqL4yspKbW1tc3PzlpbV2aE3DhwOV1paevLkSWlpaWZmZh4ensePH9fX1w8ODm7O1fB/gkKhbt++DQKBnj59Suahu7q6REVF4+PjiS1zvdjCC+KQ1Tl11umso4Odhc216rwweia24Gfpnz41ttWkgZlp9T0io87oMogdwwO42d4iIR4Qh/ypOSRRitHk5OSFCxdAIFBmZua6JkYi0Gh0fX39uXPn5OTkCCax27dvFxUV9fX1UbBDF5GgUKh79+7R0NDk5+dTSgY4HP78+XN9fX1XV9dV6XkbQWhoKAcHh4qKyufPnze/pr6ysvL169esrKygoCAbGxsZGRktLS1XV9fHjx9TttrRX1mXktfX18fPz3/lyhXinfqkYnp62sXFRVhYmPhoBgAAsLj/nDkAAPjj4fiPP67K4kVIaZSVlc3Ozt6EpjIsFotAICYnJx89egQGg3fv3s3MzHzs2LHNowesBwAAzp49y8bGtgpTB+kYHx/n4eE5dOgQMa6WlWVER1P586Sk5OTkpKSkV69e5eTlZuTl1nwmnI6AyZGBj5lpH0tKcnPzm3rG8Hj87NhQQXpKfmnlAhEnDkLQGBMTU0BAAJk7IxHD0NDQ3bt31dTUBAQEWFhYbGxscnNzCa3SKC3aP9PV1XX8+HETExOKBE6ZmZkpKys3NzcTs+0BKKjPRddzTg4ODvb29nYnT7q/ehvmfCV4Hv2fe9OCL3leu/M6+bHLrTg8Ho/DoGtSH9vaHqsc+Od3BoPBlJeXc3BwaGtrr3NSJGd6evr58+eHDh0SFRVlYmIyNTVNSUlpbm4eHx/ftMdaBAJhaGjIxMRE2T5GMzMzUVFR6urqtra2lZWVFNnFRkdHb968ycrKqqqqmp2dvfkVdDwev7S01N/f39rampOT8+uvv0pLS2/fvn3btm3c3NxmZmZOv3HhwoWrV6/ev3///fv3DQ0N3d3dMzMzZA6XX5eSFxsby8LC8v79e/JXMAIAoKOjQ0BAQEJC4tOnT2QenUBjY+PBgwcZGRkfPny4aZcSAigUam5ubnJy8urVqwwMDDQ0NOzs7I8ePfqm+6QtLS0pKSlpamp2d3eTf3QkEhkWFsbOzp6YmEjZcycKhUpLS5OTk9PX16+qqqKgJP9IUVGRhYWFgoICFxeXoqJieHh4RUXF4ODgZk4S+vjx4/79+8+fP08RX3Nubi4/P7+3t/fExAQFj5E4HK63t9fGxoadnT0mJoZSYvwjjY2NPj4+Ojo6XFxcIiIinp6eOTk5fX19CARis71jU1NT/Pz8kpKSlBYEPz4+HhMTo6GhoaamFh0dTc7aJVgsNjMz8+TJk3R0dJaWlvn5+ZtWwwMAYGlpqbOzMyEh4erVq/b29mZmZvr6+qqqqhISEkJCQoKCghISEjIyMtLS0oT/iomJ8fPz8/Dw8PHxycjIaGtrGxsbHzt2zM3NLTw8vLKykjxpQ+tS8qysrHbs2NHa2koqaVYFDodrbm4WEhISEBAgPnSUVOTm5qqqqu7bt+/u3bubvEonFAotKSn58OHD9evXdXV16enpf/rpp59++mnXrl20tLR0dHR0dHT09PRgMFhRUdHFxSU1NbWkpGSz2Zz/SldXl6Sk5IULFyhVUWl2dtbS0pKdnb2oqIhS6jICgSgqKjIwMODn5ydz78s1MzMzExcXp6ioyMrK+vPPP584ceLjx4+NjY0TExMTExOTk5PT09Nzc3MIBGIzWMfj4uLAYHBQUBClhHF3d2dkZIyMjJyfn6eIDITO7t7e3rt37z516hT5BVgt8/Pzz549s7CwkJSUZGNjs7CwiI2Nra2tnZ6exmAw/+kog8NRVmlub2+npqY+ffo0pWT4I3Nzc1lZWVZWVhISEra2tsnJyRu9qGIwmNLSUjc3NxkZGS4uLh8fn+bmZjIUml0DKysr7e3toaGhDg4OBgYGIiIiIiIiBw8edHNz8/f3j4iISEpKevPmTWZm5sePHwsLCwsLC4uKigoLC/Py8jIyMt68eZOYmBgZGXnr1i03Nzdzc3NhYWEwGKympnb48OFr164VFhZuqE9jXUqetrY2KysrBSsE4nC4jo4OTU1NBgYGBwcH8nh/xsbGvL29WVlZubm5nz59ujk1vOnp6crKyiNHjggICFBTU+/Zs2f37t179+7l5uaWkZExMDCwtra2trY+evTo0aNHDx48qKWlJSEhwcHBsXfv3l27du3Zs4eGhgYCgZiYmGRlZW3OskARERFsbGzp6ekUXBomJyd1dHTY2Nji4uKGh4ktXEwSAACYnJx88eKFiooKDw9PQkLCZlCJ/i9QKBQcDh8YGKirqysvLy8uLn779q2JiQnhvLFlyxZ+fv6rV69eu3bN29vb39//7t27MTExBQUF5eXldXV1vb29MBiM/Kd8LBYbGhoqJCT04sULMg/9OwgEwtbWlo6OLjIyEgqFktlsjMFgurq6/Pz8du7cefDgwf7+fnKOvgbgcPjg4GBnZ2dDQ0N0dLSYmNjPP//8008/8fPz+/n5paen5+Tk5OTk5OXlFRQUVFVVtba2dnV1QaFQci4jWCy2pKRk586dt2/fJtugfw8ajW5rawsLC9PT0xMXF7ewsAgKCmpoaCB5aaqvX7/Gx8efO3dOSUmJmZnZwcHhxYsX09PTm3D5gsPhWVlZLi4u+vr6QkJCRkZG169fT0hISE9Pb2pqgkKh8/PzxLw2AACsrKzMz89DodCWlpbMzMzY2NgbN24YGRnx8/MrKCgcPXo0MjJyg3Ib1q7kQaFQERERGxsbStlRCOBwuPHx8eDg4G3btvHw8ISGhm6cTWV+fj42NpbgfTcyMqqqqtqEXtr6+vpDhw7t27dv9+7dW7duVVNTCw0NLSgo6OjomJ2dRSAQi4uLSCRy6b9BIpGLi4twOHxqaqqlpSUrK+vWrVsKCgpbt27dtWsXIyOjiYkJ+c2lf8/Zs2f37t27cd1aiWRyctLExISPj8/Jyam2thYGg5FhUAQC0dzc7O3tTfARUFAF+XtwOFx/f39tbW1KSsqjR49sbGz4+fk5OTlBIJCYmJicnJyCgoKioqKSkpKioqKysjLhH/Ly8rKysiIiIlxcXGxsbBAI5NChQw8fPnz58mVtbW1PTw/Zvnfj4+Nubm56enr19fXkGfF/MjMzc+bMGSYmpsuXL5eXl5On+iAOh5uens7NzT1+/DgtLa2Njc2m1fAWFhZ6enoqKysLCgqioqJOnz5tZGSkoqIiLCwMgUD4+fmFhISEhYVFRERERUWFhYUFBAR4eXk5ODgEBQXV1dWNjIxcXFzevHlTUFBQV1f39evXjT66r6ysPH36dO/evR8+fNjQgVYLHA6vrq5+8uSJra2tpKSkhobGsWPHfH19371719HRsba9FYvFjoyMlJaWhoSEODo6Ghsb8/HxycnJXblyJTk5ua+vbxOmYSGRyNzc3CNHjhDWJT8/v5SUlPr6elKlH2Cx2JmZmcbGxrdv3/r5+SkpKQkKCpqamkZGRpLcWLB2Ja+mpoaXlzckJITi0dMAAKDR6M7OTisrq+3bt7OystrZ2ZG2uVN7e7ubmxsYDKaiopKRkUlNTV1aWtpsQR5JSUlsbGy7du365Zdfrl69Wl1dDYfDl5aW0Gg0FoslflfA4XBYLBaNRi8tLU1PT+fk5Njb22/dunXHjh08PDxRUVEbOgsiWVlZsbCwYGNjo+zuS2BhYeH27dvS0tKCgoJRUVG1tbVTU8SWPlnDWM3NzTExMerq6qysrNbW1oWFhRs01nqYnJysr6/Pyso6ceIEITZFVlZWV1fXysrq2rVrMTEx5eXlX7586evrGx4eHh0dHR4eHh8fh0KhQ0NDPT09bW1tBQUFkZGRHh4eFhYWmpqaUlJSvLy8goKCVlZW7969q6mpGR0d3ehZVFRUaGhoODk5bYZ0Fn9/fzk5OQkJiejo6Pr6+rm5uQ1agnA43OTkZFlZ2a1bt1hZWUVFRS9fvrwJd+LFxcXOzs6SkpIHDx4cPnxYWFiYj49PSUlJR0fH3Nz8/PnzQUFBcXFxaWlpubm5BFdaUVFRfn5+enr6ixcvIiMjvby8jh07ZmBgoKGhIS4uzs7OLiEhcebMmVevXpWUlAwPD2+Q3RSJRB4/fpyOjo5sTQRWxcrKSldX14cPH0JDQy0tLSUkJOTk5HR1dQ8fPuzo6Ojt7R0dHZ2ZmVlbW9vW1tbZ2dnT09PX19fb29vd3d3R0dHY2FhQUJCYmHjnzp1z584R8pYUFRUFBQWlpKScnZ0fP35cVFQ0Pj6+ObNooVDotWvXlJWV9+/ff//+/ZKSkg0t6TI7O1tRUXH//n1VVVV+fv5jx44VFRWR0K68diUvNzeXUFZgkwTvEyyi/f39Li4u9PT0VFRUzMzMVlZWz58/7+npWe3TMBjM4ODg69evT548ycHBQUVFRUVFpaamlp2djUKhNtur2dTUxMrKun37dhUVlbKyssXFRTQaTaoNAIfDodHoubm5jIwMBQWFbdu28fHxJScnk+ThawYKhcrLy5ubm28S68LKykp1dbWlpaWUlJSUlJSfn19hYeHnz5+np6fX/0Fgsdj5+fnOzs7S0tLw8HAVFRVOTk4VFZW7d+9S1o7+P5mamiosLPTx8ZGTkxMWFtbT0zt58mRKSkpra+vavjgAACAQiLq6uidPnlhbW2tpafHx8QkLC3t4eJSUlEChUJJP4XcyMjKEhITc3d03bohVQYjBEBISUlBQuHfvHqFfMBKJJIlhDwAAOBz+5cuXvLy869evQyAQXl5ec3PzrKys9T+ctCAQiJaWltjYWHNzc35+fhkZGVNTUy8vrzdv3nz9+nUN+ujCwkJpaen9+/ePHz+uoaHBw8PDzs7u4uLy4cOH3t5ekiu4cDhcSEiIgYFhs1kK/gQCgWhra8vOzo6NjQ0KCjpx4oSUlJSAgICIiIi0tLSKioqWlpaOjo6enp6+vr6enp6urq62traamhrBEk9IO1BVVXV3dw8JCUlJSSkuLh4cHNyEHjACaDS6sbHR2tpaWFjYy8ursrKSbOlWMBispqbm6tWrwsLCcnJySUlJpDKfrV3Je/jwITMzc05OzqYKlgQAAIPBIJHI6upqc3NzHh6erVu3bt++fc+ePRAIxMzMzMvLKy4uLjs7u7i4uLy8vKqqihAhlJOTk5CQ4Ovra2lpKSAgsHPnTkJGNAMDg7q6elRU1MTEBAk1JxLi5OS0d+9eKSmphoYGFAq1cRISWqilp6cT/j4mJiYU1O9bW1slJSXd3d03lZazvLxcWFhoZ2enpqYGgUAMDQ1v3br14cOHoqKitra20dHR+fn5f7QB43A4FAq1sLAwPj7e2dlZXl7+7t27e/fuWVhY8PHxiYqKmpqaBgUF9fX1kW1eRLK4uFhRUeHn50dInrW1tX337h3JF3QYDBYbG0vQp0EgkIeHR1lZ2UYctQEAeP78OQ8Pj4+PD8kfvmbQaPSHDx+srKxkZGR4eXlPnjwZExNTWFjY3Nw8MjKCQqFWpfABAIBEIgcHBz99+pSfnx8VFWVmZsbCwiIhIWFmZkbmboHEgEKhurq6YmJidHR0REREDA0Nb968WV9fT6o61YT4n4SEhBMnTigoKNDQ0NjY2KSnp4+NjZFwaYXBYMzMzAwMDKR64EazsrKysLDQ3d1dXFycmZmZlpYWExMTEhLi7+9//fr1ixcvQiAQEAjk6Ojo5+cXEBDw4MGD58+fv3v3Ljs7u6amZmRkBAaDbTbjyJ8AAKC9vV1dXV1YWPjZs2dkcBT8ldHR0eTkZDk5OUFBwdjY2Pn5+fU/c+1KnoODAyMjI6VSa/8RAAAIVeJ6enpycnIcHR2FhYVZWVkJ3sxffvll639D+OX27dvp6OgI2/OjR49aWlqmpqYwGMwm1O0I6Orqbt++3d/fn2xNQgEAGBkZuXDhwpYtW5SUlCjyTcDj8cXFxUJCQgEBAeSv0fiPELIRAwMDDx8+TCgOBwKBTE1NL126FBoaGh8f/+HDh7y8vKKiorKysoqKiurq6qqqqrKysuLi4vz8/IyMjKSkpAcPHly9evXQoUOCgoIsLCzS0tKGhoYXLlzIzc3dbPsugeHh4fj4eH5+fjk5ucuXL3d2dm7omr68vFxeXu7g4CAkJMTJyfngwQOS23RRKNT9+/cFBQXj4+NJ++T1g8FgampqnJ2dDQwMJCUlRURENDU13dzckpKSMjIy8vLyKioqPn361N7e3t3d3dvb29/f39/f39PT09XV1dbW9unTp7Kystzc3PT09JiYmLNnz+7fvx8MBouLi+vq6trZ2RUXF28GD/WfWFhYyM/Pt7KyEhUVNTMzS05O3jg/GgAATU1NhErL9PT0Xl5eNTU1pDqxLCws0NLScnJykuRpFGFlZQUGg83MzExNTQ0PD584cYKHhyc1NXV6epoQ/L3JVbq/MjAwoKenx8/Pn52dTcE1dnFxMTMzU1FRUUBAIDMzc/26x9qVPA0NDVZWVoqXySYGAAAIcWZYLHZxcbGvr6++vr6ioiIxMZEQ9P327dva2tr29vapqak/JthvwnyfP6KsrLx169YPHz6QP8MXDoc/ffp0y5YtKioqFFGz4uPjQSBQcnLy5tR4CGAwmIGBgRcvXpw/f97a2lpDQ0NRUVFGRgYCgXBzc4PBYH5+fkI8OCEYHAwGc3JycnNzCwsLKygoqKioGBkZ2dnZ3blzp7KycmFhYdMeNoaGhjw9PXl4eCwsLKqqqsgWv7W4uJiWlqapqQkCgZycnEib6Q+Hw3MSBi4AACAASURBVP39/aWlpTMyMkj4WNKCQCBKSkr8/PwsLCxMTU3l5eUhEAjh/dHQ0DA2Nj58+PCJEyfs7Ozs7OyOHz9uZWVlYGCgqqoqJSXFz8/Py8srLS1tYmJy8ODBK1eufPz4cROemghAodCYmBhdXV0VFZVHjx6RrcNQZWWljY0NFxeXqqrqhw8fSOK5mp6e3rVr1/79+9f/qE3CnTt3ODk5U1JSNu0a9fdMTk66ubnx8vJmZWVRXD1dXl5++/attLS0trZ2bW3tOp+2diVPWlqanZ29s7NznRJQkLm5uTt37igpKVVUVFBallVjbW1NRUVVUFBAqfgGFAqVmpr6888/HzhwgPyj//rrr3R0dAUFBd/KmrKysjI4ONjS0lJeXh4XF3f9+nVnZ+eTJ0+am5vz8fGxsLCYm5vb29t7enreu3fvw4cPjY2NnZ2dm7aH4x8ZGRnx9PQUFRX19fUlT3LxHyHU6bW3tweDwSdPniRhfce5uTlvb28lJaXNmdryP6mrq0tKSnr06NHVq1ePHz9u/ht8fHw//fTTgQMHCD8ePXr08uXLkZGRCQkJpaWlm/w0i8fjoVCon5+fgoKCi4sLmVulE4iKipKWlmZjY3v79u06l1wAAPr6+qioqI4dO0Yq8SjOx48fZWRkCFW7KS3LqkGj0YWFhXx8fJ6ensQdUHFjwwNpL5KTkpMSEhLinyVm5VdMw1bweNzocM/7tNTKakJPqZXujsaXCQlJSYkJSUnvsgr6hok9mcDh8OvXr3Nxcd29e3edwXnrUvLAYDBFmg2QChQKFR0dzc3N/ejRI0rLsjpqa2uZmZnj4+OJrBwG/MZff//Xa4g3YE5NTV2/fp2ZmTkgIIBY0UnE4cOHd+3a9S1q539iYmLC29tbUVGRtPngZAOBQHh7ewsICISFhVHQwTc6Okpoq0rC4thQKNTV1VVXV3czZHCvk0ePHm3ZsoXi9YbWxtzc3L179+Tl5X18fMjcJ/2PZGRkSEpKcnBwlJSUrMdWjcPhPn36REVF5eHhQULxKMv8/LypqamamlpDQwOlZVk1c3NzAQEBgoKCRJ8fMCX572UEhKRl9xsYHNDU0XO6fPvLCBKzOJkSEygqLHTmon/PFIDHzycl3BUSEt2vrKajrrJfTt7h16DGfmIt5c3NzTo6OlpaWus05q1LyZORkdkkuY1rJj8/HwKBfBNl3P+IpqamuLg4ken3tVkJHp6enh7uHp6Xw568XAEAPB6Pw6w050W7e/h+GQMALAbaVnnlorPnlSvXrl319PDwvxcLI84DXFtby8HBoaqqSuYD3IEDB3bu3PmNblp/BIlExsTE8PLyPnjwgNKyrIVXr16xs7P7+PgQZ8MDCLEQf3WIYLHY348WhNgKHA5HuBKHI+rQMTg4aGNjw8rKGhoaupoZ/J90d3efPHnS0tLyW1/l8Hj85OTkli1bXFxcKC3IWkhPT1dXVz9//jzFk41evHjBzs6uoaEBhULXbP7EYrHl5eU7duzw9fUlrXiU5eTJk1xcXLm5uZvfMPwnBgYG1NXVNTU1idbd0dlpSRBOEXvv6LKy0uKSkoaWDhgSO9RWet5KdfvWnUJyGo/TqvD4ufCwq0KKJkHxOSWFufanbQTVj74sIdbVgEKhCMU90tPT1zw1/DqVPE1NzcHBwfUMT3Hq6+u1tbVPnjz5rXj98Hg8EokEgUAxMTFEJpRFnVT5acvPiuo6cjLcW7dutfVLwOPxSPicHte27Tv3nLiRisOsdJW/kgALiLDRbqOiElJUVrM4O0Ncc4GpqSl/f38REZG8vLz1TGq16Orq7t69e5O3aiWSgoICLi6ub9F3Mz8/Lysrq6KiQmT+zXhfU8qLl69evXz5PPl1alpN21c8Ho8HgMXJ3jfPn+dVfMHj8Rj0SlXWm6TkF69TXqekvHrxMqW4cYCYhwMAUF9fz8PDs3//fpLkAzU2Npqamp46deqbcJr/I/T09OLi4puw3N3fMzk5efbsWW1tbeJPdIuz43UVxR8+fMgrKB6bmiWs7Mtzw7UVJZ+7RpdQODwePw3trywv/fjxY/7Hj0XFpV8n5tFYolQTNze3HTt2xMbGrtlpi8ViCwsLN1W7C5IQERHBy8sbFRW1SaqqEU97ezszM/Px48eJvgOTl5bMvYdOUFrV2NjY2Njk9r0wGA794U2MvJL2WVfvs4e07D1uzqLmI8O8WTj4dQ6eOHniiKSogI61U2XXNPGCOTs7MzIyvnr1aj36yRqVPCwWKyUlZWhoSOZWTiRnfn7+9u3bCgoKRUVFlJaFWOrr61lZWYlXr2PtNbaATZeXlxGIeRnQVvVz9wAsprfk2bZffhHiZWBgUMES3h/s0nDjIxAItCphlpaWnj9/zsTEdPPmzdVNY33o6OgwMjJ+oy7OP9HY2KipqWliYkLxuuKrpaioiJ2dPTk5mcjzxsfoi7u37VTV0jfRPyAAYlS29ISh8DgspiTWbe/2rfwKtrPL+OVFRKCdqZqKOhfzPnZecV0DE6/oj0TKMzk5ee3aNW5u7mfPnq19Vr9RVlamqqrq5OS0OVsXrhZLS8udO3duqpJDxPD+/XsVFZWQkBAiMx5Qs8NpTwJN9LUVlRUlZPdf8QsfhE7h8UB12n1dRXGrc/e6vs7g8fjipHvaSvJaOnqmRkbKCnLn/Z+MTBH17RscHASDwXJycmtWZb5XJa+oqEhWVtbd3X1kZITSsqyO9vZ2Jiamo0ePEn0HJjctmY+d38bzbkZGelra25r6xumRL3fcj9Fx8huYmenKcEmoWb8ra48M8+MUkDWzPqEqzsMjpRX2qhSBWkVWh6OjIz09/evXr9djHF2jkre8vCwpKWlpafnNfZx/JSkpCQKBPH36lNKCEMurV68YGBiIV/KenTP4acsvO3ft2rlz544dVHF18yso5E07STp+q/Hxut376J9WIPF4PA6DbCu+ywUCrao/KAaDycjI2Ldvn729/eqnsna0tLQ4ODi+xfiPvzI5OXn9+nU5ObnS0lJKy7I67t69y8nJ+fnzZyIPmgUP7Lf+Qvs8q/pLa6uTAd/Pv7B2zuDR6MVDyhxcgmL0+/Y9rxjCYbGD3Z9rKkq1ZZg1rfzaOtr7ocQa0lZWVtLT0+np6R0cHNYxrf9AiCV3cXH55txP/5Nnz55t2bIlJyeH0oKsjrt376qqqmZmZhJ5fX16pKqC1GGHS69TX7o6ndbSP1VR04ZGTrsdN+YHs9KDpd59rFnBAjkhbnxcfD4BoWkvkw+rie5lla1p7SbyYzY3N9+2bdua05CxWGxpaemOHTv8/PzW9oTNyfz8vImJiZiY2DcXRTM4OKinp6eiokL0HZictGQ+LnGXwJfd3V8am1q6+gbLslP0JUAQUWVbOzsTvf0gbm53/9Dg+/5S2jbxmY3P7l9VlBY4c+Ve1+gqApft7e3Z2NjW2ftujUoeGo2WlJQ0NTX9DpS8vLw8ISEhR0dHSgtCLKWlpczMzAMDRPmw8Hh8rL3mFlaNmcXlKWi3rRLrzp268IUJup+27NzJfsBIa/uOXdKmHjhgjUoeCoV69eoVHR2dl5fXGuayZjQ1NcFgcGNjIzkH3SAwGMyrV6+4ublJFUxGNi5evCguLv7161ciry8Md9z6C627b2BY2H1tMTYNQ7uxRWC07eO27VR+8S9UuOk1rK4TroTNTx/SBR86t7oCdQAAVFRUMDIyamtrr+rG/0lOTo64uLirq+v6H7UZ6Onp+emnn0ii/pITX19fQ0NDom32uHs3HAXktd5/rMHj8VPD/Z87eufhS321acoyUuddz4sLC5zzixmeWsy978nPK+7lF5yY9OyEnoyi3sn23hEilbzLly9TUVENDg6uTfvH4XA1NTU7duwg85pJBuzt7ampqdcZQ0Z+5ufnAwMD+fn5P336RNwd6I/vn4Op6bgFpFVUlBUUFI+dOnX+4hkJGY2g2MKunp6agjTHQ1oHLA45nndU1T+Z3jA5N9l1w9VGUFA2/HnWEnGu15qaGg0NDUNDw3Vuc2tU8nA4nJSUlL6+PgVznUjFp0+fDAwMjh8/Tqqa6RvN3NwcFxfXu3fviPQixdhrbNkpmV9SU1L64ZAA4z46s5p316h27nZw9fTyunLYUIqWgalpEoPDLH4uCl6tkjc3NxcSEiIgIPD+/fu1TWdtfE9KHh6PLygoEBQUPHv2LMVLNK0KT09PERER4s8bBeFnt26lPmRzUk2Uc8uWPYmFX3FYTPR5jW3bqG5GRWrzMO2l5u2EruDx+IX5aQttkPnZmFXJg8PhSkpKGBgYDA0NVz2Zv5CdnS0qKvrdKHl4PH7fvn1sbGyUlmJ1+Pr6GhsbE22zx4XccBBTN8goacDj8fPQ/k+fvszMzT6+bgdiZPe9HqAoKcklaVHW1JMXdlkABNbW0RFgZ9z28/YHyZkLSGIL4Hl5ee3YsaO/v39tSh4AAJ2dndu3bz9z5swabt8MEJqIDgwMpKenP3jwwM/Pz8vLy8vLS05Obvv27bq6uu7u7leuXLl27drt27efPn1K6EmzaQPfsVhsVVUVCASysbEh7g5gegJalJOdnZOTnZ2dlZVdVlFR31hXVtkwMb+Cx+Mxy4ie9qaq2trG5qbq2qbxeRQejxn52llU8LG95yuaiD/D8vLypUuX9u7de/fu3XXGOK4r8UJNTY34Q/wmgdAJA4VCIZHIxcVFBAIxMjLi4+OjoqJSUlKCQCAQCMTi4iISiUShUBgMZnN6akRERA4cODA1NUXMxYm+p/bRMDAxszAw0DBx8kfkdl+x5FQyd8Lj8Xg8bmamiZmV69ewMhwG+aU0UkRUlnhrMgAAzc3N8vLySkpKa2gQvB6+J3ctHo///PmziYmJsbHx9PQqwnIpTlRUFCcnZ2NjI5HLd17oqa1bObpnsbWvI5iothx2jujv/yzFuV1c1fjYsWOW5saM1LvP3s4D8PiFuSlTdXZT+yerkmdpaenly5f09PQk6Tabm5srISFx4cKF9T9qk3Do0KHt27d/W+6XwMBAdXV1ovO6gHdPb0jKKPjcfdLcXP/o1iUjK/eM7LfW+ooCgsKmlpY6GvtpGDgevMx6F+QqyK/8PiMv7rYbJzPbr0FxU3PEbqVHjx5dj7sWAIDR0dEdO3bo6+uv7QmUorm5+fHjx4Q+KxoaGvLy8vz8/GxsbIyMjBwcHAICAoKCgoKCgkJCQoKCgiAQiImJiZmZmYuLS1RUVFlZWVNT8+DBg76+vikpKXNzc5SezX8xPz8fHBzMwcFBZHsbAAD+018B+3spACwOi/uvC37jNyUCIFQLIEanSExMFBAQOHjwYHNz85om9P9Zl5InJiZGwtKjGwcOh0MikYQeLCMjI8XFxX5+ftbW1vr6+pqamioqKhAIhIqKCgQCqampqaur6+npHTly5Pr167m5ucPDwzMzMwsLC0tLS5snMS0+Pp6WljY/P5+YDC8cdmURiSSorXg8Hg8AiwuwFfRvLxoArCDgS0soPB7AYVfg8FVEDMDh8EePHu3bt8/NzW0t01gHOjo6zMzM30fiBR6Pn5qaunHjhoyMTEFBAaVlWQVNTU0gECgkJITINt6l8b8KiSp3z+DwePwNW0MhfoWIhz78/KKvq/oX5mfHh3tPGqvI6l9YxuLhsNlzx5SdvF+sSp6RkRFHR0dCO6C1zOe/KSwslJeXP3/+/LdlXv0bMjMzf/755+fPn1NakFXw6tUrVVXVhw8fEpnNujBQd/2ijaq2nrW1qaSUhNHJS9H3PHU19/vfi6qq/VRdnGGir2rpHBjnf1FBybTyUwewBPV0OMzOr/6hpBlFhI1lampKWFgYAoGsp+733NwcNTU1BAJZ8xPIxuLiYmlpqbOzs4aGhqSkJA8Pj4yMjLW1ta+vb1JS0sePH0tKSkpKSsrLy6urq+vr6z99+lRfX19TU1NZWVlaWkr4v2lpaUFBQXZ2dioqKlxcXDw8PEpKShoaGg8ePBgYGNgM3y8cDjc4OPj/2DvvuCaytu+/7qqrIlIUpPdQQ0IvgiAdRFAQBQsIIosgihRBVIoCFooKihQVKWKhNwVREAXpRem99xJaCKkz7x+5n3322XtLhMCE3f3+5QeHzDXhzDm/c52rXLx4UVJSEvI2hvHx8QgEAoFApKSkrDzra0Uij5eXl7p9hKgLkUicn5+fmJioqalxc3Pbu3cvHR3djh07mJmZWVhYWFhYODg4xMXFVVRU9PT0jI2NtbW1FRUVRURE2NjYWFhYdu3axcTERE9Pz8TEpKysfOnSpQ8fPkxOTs7Pz9OC2pOSktq1a1dLSwtUPnACgfDmzZtt27Zpa2uvfcqerq7ujh07ysrK1vi+KwSDwbS3t1dUVOTn5ycmJkb/D1FRUba2tkxMTEeOHIn+FbGxsVlZWWVlZY2NjbTZb8rU1FROTu7r16+UzNRD7ZVxLzKmMQAIguiRtoTYJy9ePHn65Dl59SYRCd8qPzyOz0YTQDwOW/I+/VPVd0wvGAwmLS2Nm5v7wIEDVKna+OXLFy0trZ9//pmWW+f9LnNzcyMjI93d3cXFxcnJyXFxcTExMdHR0f7+/hs2bDh48CB5dMXExMTFxaWmppaWlnZ3d4+OjlIo1teSzs7OY8eOmZmZUd7oor+95tG9my4XXXwDg1u6emqLXkVHR/b0DZH/923mq7sRrz/lZz14+qJraIIEgkPfSoIDfXK+NKKxfz2xh4aGbtu27datWytZfWdnZ3ft2sXKyrrsT1gDBgYG7t69q6enJyYmJi4ubmFhERsb+/nz57q6uu7u7omJCQwGQ+Hqg8Phpqen+/v7m5qavnz5kpGRcf78eQQCwcfHJyMjY2ZmlpeXB3m4FIFAaG5utrGxERIS8vb2prDRAHVBoVBBQUEwGExaWjouLo4q9RaWL/Lk5ORos60ZAABYLHZycvLLly+WlpZ0dHSMjIxcXFzq6ure3t4ZGRkUxhEuLS01Nzc/f/7c2dlZTk6OhYWFgYGBiYnJzMyssLBwenp6aWkJwsPcmZkZCQkJLi6u5ubmNe5sBgDA0tJSQUEBBweHgoICJG0n9PX1t2zZsi7SuLBYbHt7+9u3byMjI4ODg62srMjNQ+FwOBwOV1BQUFNT09HR0dfXNzQ0NDAw0NHRUVdXl5eXh8PhIiIiMjIyOjo6R48evXLlSmRkZHJy8tevX2nnsKOoqEhcXNzR0XF8fBzC14FIJNbX1+/fv19QUPDly5dU+cyGhoYjR46cPHlyXXRqwmKxg4ODb9++TUxM9Pf3d3V1tbOzU1VVhcFgfHx8fHx8IiIiEhISSCRSUlJSTEwMBoNxc3Nzc3MLCQnt27fPzs7O3d09MDAwKSmpoKBgZGSEdgrHPHv2TFZW1tvbm8Ly76vHp0+f+Pn5EQhET0/PSkb73NwcLy/vrl27qGgbFZmbm3v06JGKioqAgIChoWF0dHR5eXlvby+1WtrgcLjh4eGGhobs7OxTp07t3r0bBoOZmZmVl5dD1aWTDB6Pb2lpcXd337lzp5mZ2adPn9bs1kQi8dOnTydPnty9e7e2tnZmZia1WkQuX+QZGhqysbE1NzdTxQ5qQSAQhoaGkpKSFBUVGRgYREREHB0di4qKVu4Qnp6eTktLs7CwEBAQ2L59u5yc3OPHjwcHB6nSr3p5dHR0iImJ0dPTv3nzZnZ2dm2WWCKRODo6Gh0dvXPnTllZ2YICSmuYUZfDhw/TeFszAoEwMDCQnZ0dEhJibW2tqKgoLCyso6NjbW197tw5Pz+/iIiI169f5+fnl5SU1NbWNjQ0NDc3NzQ01NbWlpaW5uXlvX79OjIy0s/P79y5c1ZWVrq6usLCwiIiIiYmJj4+Pq9evWpuboZ8+wuCYHh4+K5du8gtpyDxK+NwuNra2tOnT7Oysvr7+1Prlezp6bGzszt48CANbmV/zcDAQE5Ozt27dy9cuCApKQmHw9XV1Q8dOmRpaenk5HT16tU7d+5EREQkJCS8fPkyPT09JSUlKSkpNjY2LCwsICDg0qVLdnZ2FhYWhoaGcnJygoKCMjIyLi4u9+/fJ6s9qJ8PHB4evnr1qpqaWlhY2Pg4pd0/qQ4525Gdnf358+crHGNoNFpXV3fnzp0QdgL8I0pKSk6cOMHPz29iYpKamtrZ2bmwsLBK7zUOhxsYGCgpKXF3d2dnZxcTE3N1dYW29jiRSBweHn769Km0tLS4uPjp06dX25VAIpGqq6vPnj0rIiLCwcHh6ur67ds3Kp4eLF/kubm5kavR0kjKDAAA8/PzhYWFampq5APW169fr0a79OHh4ZCQEGlpaXp6ejU1tczMzIWFBah8GL29verq6vT09K6uruSd1upZQiKR5ufna2trjx07tnXrVmVlZQgbtzs7OzMwMBQWFtJgZgyRSBwYGIiPj3d0dJSSkpKSkjpx4oSXl1d8fHxNTc3c3Nx37VYBACAQCDMzM3V1dfHx8ZcvX7awsJCVlRUWFrawsAgPD6+urob2PBGHw12/fp2RkdHR0bGsrGyN9+ILCwvZ2dmHDx8mKzwqvvJjY2Pu7u779u2jWYdxQ0NDdHT0uXPnkEiksrLysWPHzp079/Dhw5KSks7OThQKReHbgcPhRkdHm5ubc3Jyrl+/7uDgcODAATgcLiMjc/HixcePH1N+VLpKtLS0ODs7a2lp3bx5k/JsbmpBIpFycnL09PQ4OTlv3Lix8p0VFosNDAxkYGCgqYATEokUHx8Ph8P37Nnz6NGjnp6etTmyJJFIY2NjZWVl5Ejrffv2QeuyBQAAjUZXVVVdv36dvK8+cODA48ePqd76YWhoKDY29vDhw6KioqysrObm5rm5uWNjY9TVVMsXefHx8RwcHCkpKZAcXf8GEok0PDwcGBi4bds2BQWF5OTk1V77x8fHg4OD4XD4zp07r169Ojw8DGGg3tWrV/n4+FhZWW/evNnd3Y1CoahoDDlbfmpqqqGhwd3dnYGBgZub287OjsLc3lXi4cOHXFxcr1+/poXh92vm5+eTk5MdHBxERUWNjIy8vLzS09NHRkaoFVyMw+EGBwezs7MvX76sp6cnIiJiaGgYFRUFbVtPEonk7+8vKSlpZGQUGRk5Nja2BuIbj8e3trbeunVLSUlJUFDwzp071PWLzM7O+vj4KCoqrnHLPkro6uqKiYkxMzMTFRU9fvy4h4fH27dvh4eHqbI8EAiExsZG8i5FU1OTg4Pj6NGjT58+hbZgVltbm4+Pz969e+3s7PLy8tbM39PQ0BAREQGHw+Xl5W/evEmVDRU5oJmOji48PHzln0YVlpaWHj58yM3Nffz48aqqqtXwj/w5JBKpq6vrzp07LCwsSCRy2RVqqAWRSJyamqqrq4uLi1NXV+fg4JCUlNTR0fH19c3Pz19eijrZTVhQUODn56evr49AIDg5OREIhJeX1/v37/v7+1cjRmL5Iq+oqIifnz8iIgLyWF0ikdjT0+Ph4cHJyXnhwoW1XPVbWlpsbGx27Nhx7Nix+vp6COMJ+vv7zczMeHl56enpjx079uXLl97e3snJSTQavQyrAADA4/ELCwsTExOdnZ2ZmZkHDx6ko6NjY2PT0NCoqKhYjUf4Lt69eyciIhIUFEQ70WlEIrGrq8vHx0daWlpfX//GjRur6v9YWlqqqakJCQk5cOAAAoE4ffp0QUEBtC9jcnKypaUlHx+fi4tLbGxsW1vbKrn5sVhsdXV1eHj4iRMnWFlZzczMYmNjqf72odHogIAABAKRmppK3U9eCXg8/s2bN3Z2dmJiYidPnnz06BG1tN1/g8PhysrKfH19dXV1WVlZnZycoNW74+Pj0dHRqqqqampqV69eLSwspNxb+b2QtxCPHz8+cuQIGxubiYlJRkYGtdZgEolUVVW1ZcsWd3d3qnzgCgEAICEhgZ+f39bWtq+vD8J0VxQKFRkZyczMLCcnB+HR/C+QvXqdnZ2lpaX37t1TVVUVFhbm5+cnh1Pr6+s7OjrevXs3NTW1uLi4qqqqtrb269evX79+ra2trays/PTpU1pa2r17986fP79//345OTk4HC4gIMDLyystLX3+/PmcnJyWlpbJycnVcxItX+TV1dUJCQn5+PhAu8qSSKTu7u4zZ86Ii4tTK+D6u8BisTdu3GBmZjYxMamtrYV28zE9Pe3t7U2uXURHR2dkZHTv3r3CwsLu7u7+/v7R0dHp6em5ubnFxUUMBoPBYJaWlsj/QKPR5BIzIyMjfX197e3teXl5N2/e1NXVpaOjY2VlJVeFpZ26dPX19Ugk0tXVFfJYbDI4HK6iosLOzk5YWNjb23vNqjQDANDQ0ODj4yMuLq6oqPjkyRNog6j6+voCAwMPHjwoJiZmaWl5586dvLy8vr6+lSsw8mzb1taWlpYWEBBgZGTEycmpra0dGBjY0tJCFeN/A4FAiIiIgMFgDx48WI3PXwYzMzMxMTHkQvRhYWGrJ+9+DQ6Hq6qqunDhgri4uLy8/PPnzyGc5bBYbGFhoaurq6ysrIaGxpUrV16+fNna2orBYKhiFZFInJiYKCgoCAkJOXHiBAsLi46OzvXr19va2qgofcil8jg4ONTV1an1mSvhw4cPqqqq5ubmLS0ty/4aARIAUuNPMDc35+HhsWPHjvPnz6+9Q/GPIJFIs7OznZ2dNTU12dnZ4eHhpqam4uLi/Pz85AQmAQEBISEh2K8QEhISEBDg5ubm5OTk4eEhZzhdu3bt9evXJSUl7e3tY2NjaxDTv3yRNzs7i0QitbS0oPXhT01NXb16VUBAICEhgYofCwAA5WMdg8H4+fkxMzO7ubnRSCJeZWWlg4ODoqIiLy8vJycnPT09Ly8vOYfuxo0bjx8/jo+PT0xMTEpKSkxMfPbsWWRkpK+vr7W1taqqKjs7+/bt29nY2Hh5eSUkJBwdHXNzc2mhlNGv6e3tlZOTMzc3p4Vy3Dgc7suXL6ampgoKCgkJQO+mpQAAIABJREFUCWt/cI9CoeLj45WUlCQlJSMjIyH3bjY2NoaEhJw5c0ZYWFhZWdnOzi4gIODp06cfP37s6emZmZlZXFz8S3VCJBLRaPTU1FRbW1t+fn5kZKS3t/eJEyfgcLiQkJCVlVVgYGB5efmqPkhKSoqwsLCXl9eq3oVCsFhsUFAQFxfXiRMnSkpK1jjla3Z2Njo6eu/evdzc3PHx8Wt56/+GnAbn5OSkpqYmIyNz/PhxPz+/uLi44uLivr6+ZfjbpqamamtrMzIyQkJCXFxcyDOnoaGhp6fnKqV8zs3N7d27l4uLC/Kg9tnZWW9vbwUFhZSUlL+a5wnZiU8sDxvr6uloa2sfOHT04cu80VksCILjDW/d7CzOX3vS1osCQTDe3+OgjqaBgeGBA4Za+/ZauNxt7fuO8J6JiQllZWVmZub+/n5ai7omkUg4HG5+fn5wcLC9vb25ubmmpubDhw/p6ek2NjYbNmzg4eFxdnaOi4uLjY1NSkrKzs4uKytrbm5ua2vr7e0l1+VYy/V0+SIPBEF9fX0GBgYIE2wJBMLHjx+ZmJjc3Nz+/EoiAYeaHO3p7u7u7u7u6RkZm8ARARAEifilqbGhgYGRxaX/fOm4JczYUF9LU0NTc8vw6CSGgspJIAiOjo6eOXOGiYkpMjKSFqrokSESif39/TU1Na6urgYGBioqKuLi4mRf8Y8//rhhw4YdO3aQdyE8PDz8/PzCwsIqKioGBgYXLlzIy8vr7++H/Cz+j0Cj0QYGBiIiIisvCL5CSCRSZ2eniYmJrKwshE0bl5aWcnNzVVVVZWVlMzMzaWEQTkxMJCYmXrly5eTJkyoqKuRi46dPn/bw8PD29r5///6TJ0+SkpLS0tKysrKys7NzcnIyMjJSUlISExMfP34cEhJy9epVV1fX48ePKygosLOzy8nJHT9+3M3NLS4ubnBwcA1Wx7y8PCkpKWdnZ8hXYhAEo6Ki2NnZ7e3te3t7IbEHg8Hk5eXp6ury8vKmpaWtvQG/YWpqqrCw8M6dO6dPn9bQ0JCSktq3b9+ZM2f8/PzICcUvX77My8srKSmprKysqampq6urra2tqqoqKysrLCzMyMh4+vRpSEjI7du3XV1djY2NJSQk4HC4rq6us7NzWFhYXV3d6inpxcVFBweHXbt2rX0eyW+orKw0MDCwt7enIMya8NDdSZBLzNrRPfz2DX1FWR7pQ+kf6kCQFHfbRYSDgYlPMfl9GR4Ei9KT7gX6aiqIC0rsOXvB9X58ztDE9/nkEhISyCv7Cpt6rQEAAExPT5OLDCAQiPj4+ImJCXJLLQwGg8PhoHWRrEjknT17lp6evrq6GqoZcHR09PTp0/Ly8n/ZDGpyoDXI7QQ/r6CMrKykpISxuU1F2zgIgsOtZZ5WGooaRzI+D4AgSMRhKgrSLAz38fLx8fEK6RnbvvnUROHfJycnR05Ozt7evq+vb6UPtmoQCITx8fE3b94wMzNzcHB4eHjU19fX1tY2NjYODAysr6Kvtra227dvhzzzcWZmxs3NjZOTMyUlhZLrsUuYof7e4bGJX1XXJ+FwiwvzC+QfkEgEDGZhdm5ubm5uYXGJQPG7hcPhXr9+jUAgTE1Nv379+r0PskqQS8m/f/8+ICDAy8vL2tra0NBQR0dHWVlZUlJSVFSUXNsdiURKSUlJSEiIiIgICgqKi4vLycnp6OgcOHDAysrKy8vL398/Jyent7d3LavG1NXVHTp0yMrKCnIPfXl5uZCQkKWl5fDwMCXXz0xPTc/O/x8vCAmPxf3HIwWQiEtYLO4/YHFYSqUMFostKChAIBCKioq0M8ZGR0c/ffoUFhZ25coVJycnAwMDaWlpWVlZJSUlZWVlTU1NAwMDIyOjgwcPGhsbGxoa6urqqqqqysvLy8jIwOFwOTk5MzMzNzc3Ly+vxMTEioqKNQjsJhKJlZWV27Ztu3bt2mrf68+JjY1FIBBhYWEUrOOEcBd7cXHNqFf5A111l47r7xJQS8gpmx/9esJEU1Nfi1dYxN4nond8AYNemEVNe5w9qHXw/Mey5tn5RQLx+0TCzMwMJyenhoYGtBVVKKGjo+P8+fOsrKy6urrV1dW0VhZnRSLv7du3PDw80dHRUGntxsZGRkZGT0/Pv7xyvKve10obKasT9yo94No5QQHe8zciACLuXdozKV5GFj5xJ79HOBLY/7XQ6YiapNrBBwkZMcE+OvLiV24FTVM2OLFYrKOjIxKJzMvLW+mDrRqLi4t1dXUsLCwwGOzZs2dQm7MigoKC2NjYcnJyIMx3IZFIjY2NnJycrq6uf301gB/s/Hrz6pWfbW3sHc/fj37W2DcJguD0UGdypL//rQdfvo2AIDjW25YYftPN3d3d3d3T68qdiLjSRkq3DfPz81evXuXh4QkODqbNHfDQ0FBdXV15eXl6evrDhw9v3LghKiq6YcMGJBJ57X/w8/MLDw9PSUkpKyurq6ujeuUCyiGfZKmoqEBYLQgEQTweb2lpSe4s8pcrMWZ2IOZekNtF54tul+4+ejaD/c8uNSnE19s7dAhFAABgsDrv6rVr3t7evn4+3t4+gcFPFih+h+bm5sLCwpiYmM6fP09rR2kgCM7NzVVXV2dmZj5//jw8PNzPz8/BwYGXl3fDhg3y8vLnzp27dOmSu7u7p6dnQEBAdHT0q1evcnNzW1tb177i6djY2KZNmwwMDNb4vr8hJCREQkKCsoh24sNLTnw7GDm5eIWFBHZyiToHPO6fmP/w7IYcTDT68fNzxsZ8YgfyPjeAIAiC+GvOpromLjWNy0lExePxMBhMTEwM2jIOf0lVVZWBgQEnJ6eDg8PQ0BAtHKH8hhWJvMHBQXFx8Z9//hmSLBgAAOrq6vj4+D5+/PiXF090f/W11hOXVL/7IMrtvKWkjNyt5x/nxjqCr9gqKMqftDLRNjlZP4zOeRUDl5Z1u5+OmZ/u7Wyq/9rU1TdK2YEtCIKgr68vKyvr06dPV/Jcq8f09HRCQsIPP/yARCL/Bl1fq6qq4HC4t7c3hLMAGo2+e/cuDw8PJRVMpkd6Qy9ZivLzu125Znf6OFJa0edhLkjCVeYnKfPS0bOIOF9PIoBga2n+8b1SSCUdb2/vny2PSksrXQpOotzdn5+fr6SkdOzYsVVKR6AiU1NTQUFBIiIiRkZGGRkZUJvz+4SFhfHx8T1+/BhCG7q7u8XExIKDgylpcxTj7cTOwm555py9lREjG39MThOJBJCmGoW2b9iwgfFuSgMAkHpKXp+2tTfShP+0ZbuNk7PTpdtz36NwWltbZWVlpaWlu7u7l/9Ua8Lw8PCdO3f4+fnV1NSSk5Onp6exWCwWi8Xj8ZAr1Lm5OV1dXS4uLgi3MSAIkt/BFy9eUHAtMdzlrBhcKyT6qcNRA3o69uBn6QvY4Uu2h3Zs2iQIg+1mZv5x47Ybj7ImFwAQxF11NtUxuVjTsJynw+PxfHx8EhISf3lMBxXkPopIJBIGg926dYs2206CKxR5OBxOU1NTUFCws7OTWgZRDoFAKCwsFBYW7ujo+MuLJ7q/+dnosLBxaevpKssjxaT2XIt8+7U401hGxNjY/nZgIIegYuCTD9nJT5VVFG8+zfn26ZWNgTATI8MhK/fmYUr9zKGhoWxsbJGRkSt7slVhaGjo+vXrP/30k4KCAuSB+VRhfn5eWVlZT08PkuFHZmJiwtjYWFVVlYJriQ3V79WQPKZ2HmgiaWSg40lkVHJuBXp64Mmdi3ARQZ39upqH7FrHMJ1l72009+gdPlv8ufjRrWvyEkgnn0eUi7zR0VFra2s4HJ6dnb38B1t9mpubnZyctm/ffvTo0ZqaGqjN+UOSkpLIGdMQ9raJjY3l4OCgqPI8cVBiF6OW1bX2wcmx3rpLLhdfvmshkYB3jxw2sUnuk2OTUHNcAkH80tzg4EjuE8ft9NwD0zPDoxPfpXempqb8/Pz4+fnT09NX8FirTmdnp7e3Nz8/v6mp6bt372jtHA2DwQQEBDAyMkIYywuC4IsXL+Tk5O7fv0/BtYTQcz8LiRvF51b11GYbaSlwyR29c+uKroqYqZVjwuvM9KSoPbJwhJbdl/oeEMR6Ohqq7T9X9W05qZnk41otLS3aPK5FoVDh4eGsrKwKCgpZWVm0kwX836xI5IEg6OHhwcDAUFVVtfZheUQisaysjJ+fn5Ki4eNd9T42+zUPWLf39VW+S7bXVTpoYpUQHcDNRC8iDpeSgrOy8VrYXSnMeX1QScbi1OW21uairGeHDZQPWbk2j1A6Afr7+7Oysj558mRlT0Z92trajh8/zsjIaGJiArUtVINEIp04cUJQULC6uhqqTfnY2Ji6urqVlRUF1+IryzLFJYUcQ5JBEAQBACQSQRBsr/10XF1Ke//Re5E3BMSUwl596Sz/cFpNmp9f4qDxfoQEUkPnWEFZA+Um4XC4ixcvMjIyQut8+nNqamrMzMy2bt3q7Ozc1NQEtTl/Rmlpqaampo2NDYQOY0dHRzY2Noq+KEIVM/OO4Nw2cmLZ7PQ0CQBAAkpHfLekse/L+6d/+IHlffM4CIIkEr4803PHDv5lxIQvLi4mJiZycHBERER8/2+vESUlJfb29qKiovb29g0NDTR4jgYAQFdX18aNGzU1NSE0o7y83MDA4Ny5cxTIKWLa43BrR5+Cqg4SYak4Ndba4vCRI/rHrU4VfCzDLGGxS4vPY0IMDzl8+tIIgrj4R36Xb4R39C4nnjU8PJyBgeHatWu0Js1BEOzv73d3d2diYtLS0mppaaGdLs+/y0pF3ufPn3l5ee/evQtJGmZzczMnJ+edO3f+8sqJnoYA+/0CQiIm5scMtJXFhKSPWp33cDyof8iisLyhqbYk4LLdXoNjqXnFifcuicCl9xmYmRrqSogIOnjc7pmkSEBgsVh7e3sYDEZrHpSvX7+Ki4tzc3NTFDe2riC7TjMzM6HyspBFnqWlJQXXkuor3ymIcZmfDQBBcLinI/LWrcSEvA/pkRzbtgoIy+gd0Nq6jeX4Wb/aT+/tdJT3aB6+fumcnKjQAfOL7UPfkRBD+yIvNTXV0NCQlZU1JCSEZs84fmF0dNTZ2VlVVbWoqAgqG86cOcPOzk6RyAPamJkZ7EPeLuGIIEi4ft0v/XP/cG389h9+EJE7ZHtMb8OGHwzsH4MgSCLiS9Mu7djBt4w3Z3Fx8fnz5+zs7GFhYd//26sOkUhMTk7W1taWlpa+evUqLWfCTU1NSUhIcHJyQpjZQ25LyMvLS0mgEQa9MI2aXcIRQBDELS1OT01MTIxNTk1j/2cGxqAXJiamsVg8CALohbnZuQUC4bv3EVNTU2JiYj/88ENbWxvkp+q/oaKiQkVFhYuLy8nJaXx8nBby7v+clYo8AAAUFBS0tLSW1+VjhfT39+vo6Kipqc3MzPz5lfOo0TfJ0RcvXHC+cMHVzSMqPrX227f4BzdSsgrIF9TXVNy4EZT7oQE9MZQT98Dm+NETVrZ3I5+391IablhRUaGlpWViYkI7SWcLCwvV1dVMTEzi4uJJSUlQm0N9vn37Jikp6ejoSGHKIdWZnJw0MTFRUVGh5OKJwXZfBzM+PskrV66cPmEuJSLp5Hbb21FbRFzWLzAwMNDHwsIQrrj/TtDDMzqqVo63pkZ7H1xzkJOQ8Lv3fGqRUj/E0NCQlZWVtLT027dvV/BkqwKBQAgICJCUlJSWlo6JiYHaHIoAAODevXu7d+8ODQ2Fyoa7d++ysbE1NFDi0J23PCAnIK1/625YkL/npk2bQlMqr1nK/cCGDAwMvBEQeEwPvmWXbOsESCLiPydf3LGDbRleiNnZ2bt37/Ly8kJSf/7PmZubi42NlZCQUFNTi46Ohjwt+s9ZWlqKjo5mYGCIjo6G0IyvX78ePnxYT0/vy5cvEJrxC0eOHPnpp5+CgoJoyo2Hw+EyMzO5ublFRUWjoqIoCZClBVYq8kAQdHZ2pqenr6mpWXtJu7S0lJGRAYPBHj16BG0pGhQKdfHiRU5Ozri4OAjN+DXj4+OPHz/euHEjAoGg/Rj8ZaOhoSEkJFRfXw/Jhm9xcTE6OpqLi+vbt29/eTFAxPa0VFz1vGhqbHTEwvL2g6cfSz6HXrN/GJ2EB0EQxNZWvb/o7v0gMvFp6M2oZ5lEEOxtrAq54njrXkTvJKV1QzIyMqSkpGxsbKDtZvvfTE9Pe3p6bt261cLCIicnB2pzvoOsrCwkEuno6AhVMGt9fT0MBouPj6ekyFHTl0yH00d1dPXUVFXtL3p19XXamGicvv4UAEAiCWz+9ExbY19uDQogERqLIvT3H1mGyOvu7tbV1ZWQkKBk2K8lXV1dt2/fFhQUNDIyys/Pp80E819DPrFlYmISExOD0AwCgZCamiovL29ubg753/T8+fMMDAyGhoZDQ0O048abmpoKDQ1lYmIi75/XspDTCqGCyCssLOTm5g4ODobkxHZkZOTkyZMiIiIQNlSdm5t79OiRhISElZUVjcip/v5+Dw8Penp6NTU1WugJsXpcuXKFg4MjNTV1LXsW/wIAAB0dHXx8fLa2thQdGQOkhdmJb7W1jS0dqAXs0uLCUG/35PR/gnYxiwuD/f0jI+MTE6NjkzMACAJEHGpiuKd/YB5DUYmLqampixcvcnNzh4eH09Q0VFNT4+Dg8OOPP168eJFG3hHK6ezsPHXqlJaWFlRFGTEYzIEDB/bu3Uvhu9zf2ZCXk5OTVzgwMQfg0VWlxT2j/5GnJPxcSfHH7sE5EADmJ3tLSmu+d3OMwWCSk5N37dplZmZGU5U1KyoqHB0d+fn5LS0tq6urIUyU+S5mZmYsLCx2794NbV13LBYbFxcnKSmpra1dWFgIiQ3T09PHjh3bsWOHpqZmZ2cn7ZyEdnV12djYMDIyamtrNzQ0QFi0axlQQeSBIKikpCQtLd3T07P2uhsAgKamJhkZGXFx8bq6urUPgZyamoqNjZWVlVVQUHj37t0a3/13aW1ttbKy2rlz58mTJ2lqFl4NampqxMXFrayshoaGIDFgfn7e399/9+7dkNcdxOFwcXFxIiIi5ubmEPah+W/S0tIMDQ3p6ekDAgJooen497K4uHjr1i0eHh7KMhBXhffv3/Py8l69ehXa1HgAAFpbW9XU1ISEhKCtHfgb3r59a2RkJCUl5e7u3t7eTjseoL+ERCLV19dv3brV1tYWWkuWlpaSk5MVFBRYWVlv3Ljxl0FQ1OX58+eioqKbN2+2tbWFqqfL71JXV6egoMDCwmJvbz8zM0NrHT7/EuqIPD8/P3IeOCRpJgQCoby8XEpKSlhYODs7e8061hMIhN7e3lu3bklISMjLy79582Zt7vvnVFZWqqmp8fPzu7m5rbvhuAwwGIyuri4HB0dtbS0kMzsAAIODg8eOHYPD4RAe1pP9KzIyMmpqau/fv6edXMK7d+9KSUkhkcgHDx7QeBran1BQUKCoqGhtbQ1V9CcIgoGBgWJiYrdu3Vrj1fcXiERiU1PTsWPHdu/eHRISQiPL8OzsbHx8vKKi4p49ex48eDAyMgK1Rd/N1NSUgYEBLy8v5KcuOByur6/PxcVl165dcDg8KChoDb7P3NxcSUlJenp6dnb2/Pz82dlZGtHoi4uLL168YGJiEhISioqKov3T/9+FOiKvtbVVUFDw8OHDUG3TAQBobm5WVVUVFxe/dOlSRUXFqlZQxOPxg4ODhYWFJ0+eFBAQOHDgAC1sahcWFj5//szOzi4lJfXs2bN/gsIjExUVxcHBERYWBlWxIjweX1NTY2FhISwsHBoauva+loGBgQcPHkhJSamoqGRlZdHIQe34+LiXl9fu3buNjY2zsrLW9YAcHR29cOECAoGAsGfr2NiYu7u7hISEh4fH6OjoGi+ES0tLRUVFxsbGLCws165do5EStYODg0FBQTAYTFtbOyUlZZ1WACUQCF++fNmyZQtlefqrCwAAGAymuLjYxMSEiYmJnZ3dzs6upKSE6uFY7e3tAQEBQkJC27dvZ2ZmDggIGBgYoJ3d6djYmLe3Nx0dHRKJLCkpWS+n//8NdUQeCIJHjx7dvn17WVkZhFP52NiYr6+vjIyMqKiov7//ly9f+vv7qRiqRSKR0Gh0R0dHbm6uo6OjsLCwpKTkzZs3Icks/g1DQ0NPnz6lo6OTl5evq6ujkU322jA+Pq6qqiolJdXW1gaVDXg8vr6+/vz587t373ZyciosLFybF2FxcfHjx48ODg7CwsLa2tpZWVk0st1saGg4c+bMli1b7O3tIamjSV0IBMLTp09hMJivry+EETm9vb0+Pj58fHzHjx9///79mnlGp6en7969q6amxsrK6u/vD22Hhl9oaWnx9PQUEhI6evTop0+f1nVoyujoqJycHDc3d2NjI9S2gCAIEolENBpdU1Nja2vLysq6fft2Pj4+S0vLtLS03t7e5a2qOBxufHy8pKTE1dUVgUAwMTFt2bJFUFDw4cOHQ0NDWCyWRhx4IAj29fVZWlrS09MbGhqOjIys6w0q1URedXU1Ofwc2vrUBALh27dv9vb20tLSAgIC9vb2L168KC8v7+npWVhYWMYuAQAAHA6HQqHa2tqKi4ufPHliamrKw8MjKSl5+vTpL1++0MK47OnpcXV13bVrl4aGRkdHBy2YtMb4+vru3LkzKSkJQicWiUQaGBgIDAxUVFRUUVG5fPlyWVnZ6gkCDAZTWlp67do1VVVVOBx+4cKFL1++0IgPr6ioyMTEhJGR0dfXt7e39+8xINvb20+ePGlgYFBVVQWhGWNjY8+ePZOTk1NXV3d1df38+fOq+hjQaHRSUpKVlZWQkJC6uvrz589ppJdoSUmJtbW1qKiog4NDY2Pjul6GQRDE4XC5ubmbN282NjaG2pb/hUQiLS0tdXd3p6enHz58mImJaevWrdu3b+fk5Ny3b9/PP/98586d9PT06urq4eHhpaUl4v+Aw+EmJycbGxvz8/MjIiJcXV2NjIwEBQUZGBi2bdu2efNmLi4ub2/vkpKSqakpWmgx9wskEqm2tlZBQWHXrl0XLlxYXFykHduWB9VEHgiCR44coaOjg9aZR4Z8fHb27FlVVVUJCQk4HG5lZRUVFZWVlVVSUvL169eOjo7h4WEUCrW4uIjH40kkEgAA5KG5sLAwNTU1MDDQ1tZWW1tbVFSUkpISFBR08OBBfn5+QUFBdXX1ixcvfvr0iUYW1ObmZhsbG05OTjs7u/Hx8fU+IpdHR0eHuLi4vr4+5IVP0Wh0bm6ui4sLAoHYt2/fhQsXEhMTqVjNBACA/v7+pKQkFxcXdXV1YWFhc3PzxMTE/v7l9A5aDeLi4tTV1fn4+CIiImgnvGblEAiER48eiYiI3LlzB9r0OgAAPnz4cOPGDWlpaQ0NjTNnziQlJfX19VHRXYrH46uqqm7fvm1tbY1AIJBIZHBwcElJCbU+fyWQSKS0tDRNTU0VFZWbN2/29PRAbRF1GBsb09HR4ebmrq6uhtqW/wN5cVxaWkKj0bW1tTExMefPn4fBYBs3bty8efOWLVu2bt1KR0e3/f9CR0e3bdu2LVu2/PTTT5s2bdq0aZOenp6vr++LFy+GhobQaDQOh6M1Bz8ej3/79u3WrVv5+fnj4uLWbwzxr6GmyCstLeXl5bW2tqaRZnNEInFkZCQ1NdXW1lZTU1NGRkZMTAyBQKioqJibm7u7uwcFBT19+jQ5OTk7Ozs3NzcrK+vVq1fR0dEBAQFOTk6HDh1SUFAQFhYWFhaWkZHR0NCwsbFJTEyEMPL6NwAAUFpaamBgwM/P7+XlRSOiEypcXFw4ODhSUlIg/x6IROLw8HBmZmZgYKCampqoqKixsbGTk9O9e/cKCwt7enq+VyIsLS319PQUFhbev3/f0dHRxMRETEwMiURevHgxKSmpqamJRiYjAoHg6+srIiKir6+flJREI1ZRka9fv5qYmOjp6UFYsOkXUChUbm5ucHCwiooKEok0MTE5c+ZMREQE2a3yvTttAAAWFhY6Ozvz8vKuX79++vRpTU1Nbm5uDQ2N0NDQd+/e0UgYwMTERGRkJBKJ1NDQePHiBY2EBlIFEonU2Nj4ww8/SEtLQ23LH0IikQgEAg6Hw2Awi4uLi4uLs7OzLS0t2dnZjx8/DgsLk5eX//HHH93c3F69evXx48fh4WE0Gk2+EovF4vF4IpFImxs/FAoVFBT0008/IRCItrY2yH1V1IKaIg8EQWtr661bt3748IHWCsnMz8+Xl5cnJSV5enoaGhru37/fwMBAW1tbWVlZRkZGRESEnp5++/btYmJiysrKWlpa+/fv379/v7Gxsaura1JSUkVFBVQZbX/E4uLiu3fv+Pn5ZWVlQ0NDIVc2kNPa2ioqKqqtrQ25M48MAABzc3PFxcXR0dE+Pj579uyRk5NTUlIyNja2trY+e/bslStXwsLCXr58mZ+fX1paWllZWVNTU1VVVVpamp+fn5SUFB4efuXKlbNnz1pZWRkbGysrK8PhcAUFhTNnzjx8+DAnJ2doaIh2tsI9PT3Ozs5MTEx2dnalpaW0E0BNRZaWlkJCQvj5+f39/WlE9KDR6M+fPz969MjDw0NSUhIOh2tpaR0+fNjW1vby5cthYWHJycmFhYX19fV9fX1DQ0PDw8PDw8ODg4MdHR2VlZV5eXlxcXG3bt1ycXE5efLkgQMHFBUVBQUFyQ3BoqOjy8rKaCfWrbOz08fHBwaDGRgYvH37lkb+BFSEXI+JiYkpKCgIalu+AwAASCQS+aC2qKhIVlbWwsKitbWVfEQGtXUU0dvba2BgsH379oMHD6JQqPViNiVQWeS1traKi4vr6urSVK3q34W8Bjc3N5eXl6ekpBgbG/Pz89+6dautrY32U7RGR0fj4+N37ty5d+/ekpKSv+WCugy8vLzY2NhiYmJoavYHAGB6evrjx48pKSn379+/fv26qamppKSkqKgoAoGQkpKSl5ffu3fvvn37NDQ09u2xZ8jdAAAgAElEQVTbt3fvXnl5efKCLSIiIioqqqOj4+bmFhoaGh8fX1hY2NXVRWubqJKSEgsLCwYGBhcXl/b29r/NJvi/qa2tNTIyUlVVhapg7O+Cw+HGxsYKCgpevHjh6+t78eJFPT09AQEBbm5uOByupKSkra1tbGxsYmJiampqYmJy6NCh/fv379u3T05OTlhYmI2NjZ+f38DAwNXV1d/f/9WrVx8+fJicnKSpieXr16+Ojo5iYmKnT58uLy+HpPj5GtDT08PFxcXPzw9554nlAQDAuXPnduzYERcXty7+RuTSHLy8vLt27bp27RpNjXmqQGWRB4JgYGDgjh07YmNj18Uf+BfI7dHs7Oxo3//f3t7u4+PDzs6up6fX0dFBO74cyOnu7paWlkYgELRZDZUcxTw9Pf3t27d3795lZGQkJyc/e/bs3r17d+7c8fLy2rNnDyMjo6mp6cOHD2NiYl69epWenv727dvKysrh4eHFxUXanIDS09O1tbUFBARCQkIGBwf/3gNyaWnp4cOHwsLCV65coc3d4NTU1NDQUFVVVWpqalxc3LNnzyIjIwMDAz08PC5dumRoaLhhwwY1NTU/P7+bN29GRUU9e/YsPj4+PT29pqZmeHiY1o4syBQVFR0+fJhcPubvPekRCISSkpIff/yRwo7YNEh/f/++fftkZGSgTVGiBCwWm56e/sMPP3BxcSUlJf0txxX1RR4Wi1VTUxMTE6upqVlHG/qhoSE3NzdJScnnz59DbcufUV9fb2lpycvLa2tru/a1smifiIgIVlZWFxcX2hfrZIhEIgaDmZ+fHx8fj4iIIFelmp2dpTVf3R8RHh4uKyuLQCASExPn5ub+CQOyp6fn1KlTMBjsxYsXUNtCEXg8fnZ2dmRkZGRkpKamhoWFRUxMbGpqal0Ms6WlpefPnysqKiopKYWGhtJOgtHqMT097e7uTk9Pf+HCBahtWSZ+fn4sLCx37tyhzY0QGfL3vGHDBiEhIRqpXLMaUF/kgSCYmprKysp66tSpqampdTTpv3v3DoFAHD16lHZSK34NAADFxcX6+voiIiJXrlyZnZ2F2iJaZHJy8tixY7y8vO/fv1935Su7u7vt7OzExMRevnwJtS1/zczMjKurKzc398GDB7OystaX534lAACQnZ0tKyt7+PDhhoYGqM35PgAACA4O3rhxY0xMDNS2/DXj4+Ph4eHkiIWMjIypqSmoLVojhoeHDQwMuLm53759C7UtywGNRuvp6f2///f/8vLyoLbl9xkYGFBQUPjpp58OHjwItS2ry6qIPBAEHR0dt27d+vDhw3U09U9PT9+8eRMOh0dHR0Nty2/BYDC5ubliYmLy8vLh4eE0FXNGa9TX1wsKCu7ZswfyHkHfC4FAePPmDRKJtLS0pJFqZH9EU1PTmTNn6OnpXV1d11EzeGqBQqGuX78uLCx8+/ZtqncCWG3Gx8eFhYVFRETWrAPk8mhqanJ3dyfXOq6oqFhHSwlVaGtrY2RkFBAQoIVU7mWQlpYmKipqY2NDazVu8Hh8SUkJJycnMzOzv78/1OasOqsl8hYWFgwMDBgYGN68eUP7JwK/UFFRoaura2pq2t3dDbUt/8vY2Fh8fDw7O7umpua7d+/+fpUpqE5ERAQLC8vFixdppJoP5UxMTPj4+PDz80dFRUFtyx+Sk5NjZGTEyMgYGhpKUxm+a0lnZ+fx48fhcHhaWto6Oq8AQZBEIiUlJW3cuNHDwwNqW/6QT58+HTlyRFRU1NHRsbm5+R84xgAAqKmp+fHHH+Fw+HpsyAuC4KlTp7Zs2ZKZmUk7gVtoNDo6OnrDhg2cnJyZmZlQm7MWrJbIA0GwrKxMWlpaXl6+traWdv7Gfw4Wi42JiREVFQ0MDKQRLdXS0uLn58fBwWFsbNzW1vYPnOyWAQqFOnHiBA8PT0xMDBqNhtqc7wAAgE+fPqmoqBgbG7e2tkJtzu9w//59eXl5MTGxyMhIqJoF0wIAAOTm5iopKR04cKCyshJqc76Pubm5vXv3cnFxQdgJ8E948+bN3r17ZWVlb9++ve788VRkYWEhOjp606ZNCgoK68hX8gvNzc1KSkpaWlq0EPEGAAAKhfL19f3hhx9ERERozb+4eqyiyANBMDExkYuL69ixY93d3etFnTQ1NR09elRHR4cWMoMqKiosLS0FBQUtLS1p/GyF1mhqapKSkhITEysvL6fNpNQ/Ym5u7vbt2ywsLP7+/jT11hCJRB8fH15eXiMjo/T09PWlnleD2dnZ+/fvIxCI06dP08IyRjkkEqmwsPDHH380MDCA2pb/w8TExKNHj5BI5L59+169ejU+Pg61RRAzOzsbHBy8detWTU1NGvE7fBcuLi6MjIyRkZHQhhgBADA0NKSjo7N169b9+/dDaMnas7oiDwTBmzdvbtu27cKFCxMTE+vlUCMpKYmc3ABttE1BQYGmpiYCgfD29v7nRBxTkY8fP3JxcSkrK3d3d6+XsUemvr7e2NhYVVW1uLgYalv+Q1NTk4ODA7mfY1VV1Xpcb1aDkZERT09PYWHhmzdv0nIi4X+ztLRkZWW1bds22gmN7+zsvHLliqCg4P79+4uKiv7dRZCZn5+PiorasmWLiorKOvpOyBWSZ2dnNTU1GRkZP378SCAQiEQiiURa470ruc3phg0bWFhYgoOD1/LWtMCqizwQBM+ePbt58+br169PTk6ui7W2vb3dyspKUVExPz8fEgNmZ2czMzPFxcWVlZWfPHnyTz4UWwkkEik5OZmFhUVTU7Onp4emvGJ/DgaDefLkCS8vr4uLCy1M6/n5+cbGxqysrF5eXl1dXesl+mJt6OjoOHbsmKCg4PqKDQAAoKmpadeuXcrKylDbAoIg+O3bt59//llYWNjW1ra+vv6flsrz58zOzoaFhW3ZskVBQYEGa1aQ9RyBQCD3t11YWEChUJ2dnZWVlRUVFXZ2dkxMTEeOHElOTn737l1xcfG3b9/Gxsbm5uYWFhZ+3T5+NQybn59/+fLlDz/8wMPD8+nTJ6rfgvZZC5GHxWJtbGw2bdrk4+MzNjZGawP015ALSk1NTUVHR3NyclpbW7e3t4+NjY2Pj6NQqKWlpTUwfmho6MGDB5ycnDo6OgUFBf/2K1sJS0tLMTExO3fuNDMzGx4epuWx9xs6OjpsbGzgcPjr16+htSQ1NVVNTU1cXDwyMnJkZGQdaeW1gUQiNTQ0HDp0SEhIKC4ubh29sHg8PjAwcNu2bQkJCRCaQSKRPn78aGRkJCEhcfny5XXnd18bZmdnw8PDt23bJiUl1d7eTiMhKHg8fnFxcWxsrKmpKScn59y5c3Jycnx8fExMTNu2baOjo9v+X9DR0W3dunX79u3s7OxCQkIGBgYRERFlZWV9fX1zc3NUXGQBABgbG7O1td28ebOMjMzAwABVPnbdsRYiDwTB6elpKyurzZs3e3l59ff308g7TCAQZmdne3p6ioqKkpOTExISIiIi/P39vb29bW1tYTAYPz//qVOnPDw8Ll++fP369fv378fFxb1+/frdu3etra0oFIrq282WlparV6/y8fEdOnSooaHhX5fJypmbm7ty5QorK6uZmdk6OlDD4XBpaWlIJNLOzg6qJgRYLDYkJASJRCorK79+/Xrd1QpZM0gkUlVVlb6+PgwGS0pKWi9eKAAA+vv7RUVFkUgkVD5IHA6XnJwsJSWlpKQUFRU1NDQEiRnrAgwG8/r1a3p6ehgMlp6eDuF2gkAgLCwsTE5Ovn792szMjIODg46OjoGBgYmJCQaD6enpubi4PHz4MDMzs7Cw8PPnz2VlZWVlZSUlJcXFxbm5uTExMZcvXzY1NZWQkGBhYWFgYCCLP3l5eXd39+7u7tnZ2RWqPRKJNDAwgEAgduzYYW5uTsVnX3eskcgDQXBiYsLe3p6Oju78+fMNDQ0Q6jwikTg4OPj27dunT5/6+/vb29srKSkJCwtLSkoqKChoaGgYGBgcOHDA2Nj44MGDxsbGBw4cMDAw2Ldvn6ysrLi4uKCgoJSU1MmTJ319faOionJyctrb26kSolRaWnrq1ClhYeEzZ878Ewq7rxnDw8PXrl1jYWHR19enfZ03Pz/f0NBQWFj47NmzAwcO8PPzX758OT09PSsr6+PHj62trWtzfD8zM3PhwgUODo6jR48WFBTQTpd62gSPx1dWVurr6wsLCz9//pzGi7oBADAyMtLY2Pjlyxc7O7uffvrJwcGBvAzX1tb29PSsjeYbHR29e/eusLCwlpZWQUEBbXZUoymIRGJxcTEbG9vu3budnZ1nZ2fX2BGAw+FmZmYyMzMPHTrExsbGxMTEx8d36tSphISE1tbW5Q37np6enJwcJycnPj4+ZmZmOjo6MTExPz+/vr4+NBq9DKmAwWDq6uq2bdvGxsYWGhq6DJP+TqydyANBcH5+/vLly8zMzEePHi0qKlp7nTczM/Phw4eIiIjz58/LycnJy8vr6uqePHnywoULfn5+MTExubm5lZWVzc3NHR0dXV1d3d3dXV1dHR0dTU1NFRUV2dnZUVFR3t7e586dO3HihLa2NhKJRCAQVlZWoaGh2dnZK0mAzc/P19DQkJWV9fb2/jeRluqMjIwEBwczMjKqq6t/+/aNdlykKBSquLg4NjbWzs5OV1dXV1dXQ0NDXl5eUlJSVFR09+7dP/74IwsLi4iIiKioKHkfsm/fPl1dXX19/XPnziUmJpaVlVG9cnJjY6O1tTUjI6OXl1djY+O/aRaUQCAQKioq9PT0hISEHj16RFPbCXKAVGhoqLm5ua6uro6Ojqqqqry8vLS0ND8//4YNG3bs2CElJYVEImVlZZWVlTU1NXV1dQ8ePOjh4ZGbm9vc3Ez1FjstLS3nz5+HwWBmZmYVFRXrxf1JC/T09Jw8eZKenl5BQaGqqmptXHoEAmFmZiYhIUFGRoaBgQGJRHp7e3d1dVH3LigUKjw8HA6HMzMzb9682cnJqaenZ3FxkXK1MD09HRgYuHHjRl5eXlookQE5ayryyPj7+0tISKioqDx69GjNHM5TU1PZ2dk+Pj7q6uqysrIWFhaenp4JCQl1dXXLqJcLAMDU1FR1dfXTp089PDyOHj0qISEhLS3t5uaWmpo6MDDwXfoVhUKlpKRISUlpamomJCT8u51dJaamphITE3fs2CErK5ubmwth3SkcDtfZ2fns2bPDhw/v3btXUlJSREREUlJSS0vLxsbGz8/v8ePHaWlpWVlZWVlZ2dnZ2dnZWVlZGRkZL168uH//vpubm5mZmYKCgqCgIAwGQyKRe/futba2TkpKGhoaWrl+TU1N1dPT4+XlDQ4OHh4e/jcIj3LwePy3b9+MjIx4eHh8fHz6+vogNAaHw7W0tJDPxRQVFaWkpHh4eGAwmJqamqWl5dWrV8PCwp48eRIbGxsXFxcXFxcbG/vkyZMHDx54e3vb2NhoaGjAYDAODg5RUVE5OTktLS0nJ6e0tDSqiNeamhpzc3MxMTE3N7eOjg4aiTBbR6BQqPv37+/cuZOPjy8oKGhqampVJ7TFxcX3799raWkxMjLq6uq+efNmtdfuysrKY8eOsbGxbdy40cvLi5KJiEQijY2NHTlyZNu2bWpqav+upGQgEHkgCL58+fLgwYObNm26efNmfX39qt5rcXGxrKzMy8tLUVFRU1PT09MzNTWVut1pBwcHX7586erqunfvXiQSee7cuby8PAq1Y29vb2hoKD8/v7a29sePH/91mawqi4uLubm53NzcYmJiYWFha+88wGAwhYWFJ06ckJeXh8FgCATiwoULT548+cWF3NvbOzExgUaj8Xg8gUAgFx0gEonkfy8tLZE7zXd2dn79+rW4uDglJSU4OPjQoUM8PDwCAgIqKirnzp37/PnzsgfSo0ePpKSkZGRkEhISUCgUjYTPriMAAGhtbbW0tOTn5zc3N4fElzA7O3v37l0tLS1ZWVlmZmZNTU0fH5+4uLiPHz9WVFQ0Njb29PSMj4/Pzs6i0ejFX4FGo+fm5sbHx3t7e5uamiorKwsLCxMTE2/cuKGtrc3CwgKDwbS0tDw8PMrKypZnGw6Hy8vLU1dXl5CQCAgI+DcIb9mQSKTq6mpygRI5ObmCggIUCkV1uQwAwOzs7M2bNwUFBVVVVVNSUtay4l1paam6uvqOHTv27NnT2Nj4J0IWj8c3NjYqKSkxMTE5ODismYW0DzQiDwTBlpaWs2fPsrOzm5iYJCYmrlIduImJicePHxsZGcnIyHh7e5eVla3elnFxcbG4uNjDwwOBQCgpKd26desve6M1Nze7u7vDYLAjR46Ul5f/e2CxBpBjp/bs2cPDw2Nubr5m5WkWFxfz8/MPHz4sLi4uLCzs6emZkZFRW1s7NDSERqOXNyxJJBIWi0WhUB0dHSUlJU+fPjU1NeXl5ZWQkLC2ti4tLf0uJ9zS0tKVK1d4eHgMDAxyc3P/7Y+8Enp7ewMCAiQlJeXk5JKTk9csonFubs7T01NNTY2Dg0NXVzc6OrqoqKipqWliYmJ5NgAAgMFgJicnW1paioqKyGOMiYkJDocfPXr03bt33/VpaDQ6ISFBRERETk4uNjb231rHK2d2djYyMpKDg2P37t1mZmalpaXT09NU9OpNTk46Ojru2rXLwcGho6ODWh/7XVy/fp2NjY2ZmfnTp0+/e1KxtLSUn5+/detWDg6OsLCwtbeQloFM5IEgiEajw8LCNDU12dnZPT093759S92DodHR0Rs3bkhLSx8/fjwrK2ttJNTMzExKSoqpqSkMBjt79uyfdA2qqKg4ffq0mJiYk5NTR0fHv4dia0lzc3NoaCgTE5OSktLTp09XO0Svq6vLwsJCQkJCUVHx0aNH1dXVY2Nj1B2QAACg0eiurq4PHz64uLiIioqKi4tfu3aNwi7Mra2tZ86cYWZmtrOzq6yspPG8gXXB5ORkZmamioqKgIAA+VByte/46NEjdXV1FhaWCxcuFBUVtbW1UVep/zLG8vLy3NzceHl5hYWFbWxsKOw8NjQ0FBAQICAgoK+vX1FR8W/5TyrS39/v5ubGyclJzpR6//79yMjIyk9U5+bmHB0dmZiY7ty5A+3f68WLF1xcXD/99FNzc/Nvjhempqbi4uI2btwoKChYU1MDlYU0C5Qij8yXL19cXFwQCIS0tHRISAi1SvyPjo5evXpVTEzMw8OjpaWFKp9JOfX19c7Ozvz8/GfOnPndyT0vL8/Q0FBeXt7Hx2dwcHCNzfsXEARRKNS7d+9kZWV5eXnV1dVbWlpW42hycXExIyNDSkpKVFQ0PDy8sbFxtQuREAiEkZGR4uJia2trQUFBTU3NgoKCP/+V9+/fGxkZ7dy5886dO/39/euxSyZtgsFgmpubHRwchISEZGVlHz9+vErZGCgUysLCgouLy8LCoqioaLVLQhIIhNHR0aKiop9//pmOjk5PTy8jI+PPf6WhocHKyoqXl/fYsWMdHR20k/n0d6Kvr8/d3Z2bm5uBgUFKSiouLq63t3dychKLxS5jPGCx2ICAAG5u7vv371M4JwD/w+/9x29/RiIRCQQC5Ya9fv2ahYVFQEDgFwcwAAADAwOHDx+mo6NTVVWl8HP+aUAv8kAQJJFIKSkpLi4uEhISe/fuDQ4OzszMXEnY3NzcXGRkpKio6PXr18fGxqhoKuX09vZevnxZSEiIHDT6a9tevXolKyurpaUVGxv7b78yCCEQCM3NzYGBgVu2bJGUlHR0dKRu1+q5ubnY2FgREZF9+/bV1NRQPT/xTyAQCAMDA3fv3pWQkJCUlMzKyvojV3FsbKyioqKoqGh0dDRNJYT+bRgeHn716pWysjIPD8/hw4fz8/Ope3o7ODioo6Oza9eu8PDwrq6uNTsTII+xmJgYISEhJBL54MGDP7qytLRUVVUVBoN5enpCm4zyT2BwcDAoKEhFRWX37t1sbGxHjx7NzMwkV/VHo9FEIpFCXfX582ctLS0HBwcKywgvoWf6ejpbWlpaWpo7OjtHJ6ZxeCIIggARNzrQ097Zv4j5z9kFQMJPjA5/q63+/Km0ubVjYnqBSKLIJE9Pz82bN9+6dYtAIODx+La2Ng4ODhYWlvPnz1Py6/9MaELkkcHj8S9evHB2dobD4XA43NHR8d69ew0NDd+7NAIAUF9fr66ubmdnR7GEAnA47PwCGk/43/kRIJGIRNL/vA4AedtBIBAon0O7u7stLCxERUVTUlLIZ3Pd3d2hoaEwGExXV/f9+/frqDj+35jp6emysrKTJ08yMDAgEAh7e3uqaB0MBpOWliYiImJqatrR0QFJBgMKhUpMTJSVlRUREcnOzv7N/2KxWHI8tZqaWmpq6r+1jlePxcXFtra227dvS0hICAoKmpubf/z4kSpn4ng8XkdHh5OTMzc3d3Z2do2HGQAACwsLGRkZsrKykpKSiYmJv7kAh8NlZ2eLi4sjkcgnT55AteX+B4JGo9++fWtmZkauxMTGxmZgYBAVFVVeXt7R0TEyMkIu5v9HA4ZIJF67dk1AQOD58+cU3rEqO1oNKbKbnUcIJribhVnf3LGutRcAwbn+ypM6UtuYpd4U1RNIAAiCw22fzbWUuDg4ebi5d2xnsTz/YGB8jpKBOz8/z8bGxs/PPzg4+OHDh40bN3JzcyclJVH6pfwjoSGRR2ZxcfHVq1cuLi66urq7d+8+fPiwh4dHdHR0SUnJzMwMJTmDKBQqKCgIgUBUV1dTckcCbqGu7EOgr4/nZa97EU/qmrtAECQuzVYX54aFxZRUtYMgiEYNv8t8cdPfP9DfPzAw8OnLzI7BSUo+PDk5GQ6H29radnV1NTc3u7q6ioqKHj169MuXL/+mWdAOZLd/UVGRhYUFPT29lJSUjY3NX55y/jlNTU3kKq8URiytEvPz83FxcZKSkgcPHqyrq/vl55OTk87OziwsLGfOnCkvL/+31vEagEKhGhsb/fz8REREhISEjIyMnjx5ssIah1ZWVlu2bHn//j2E8wkGgyH32tbS0mpoaPjl52NjY8HBwXx8fHv27Pn48eO/uwhImJycTE5ONjc3FxYW5uHhYWNjg8FgOjo6ly5dysnJaWxsbGlp6ezsHBgYGBkZIffwnJycJDdwt7Ky6uzspPBGVcn39oiLO3nd+1xRde2cITf7zsQ375cA4G3MFYSYAN22TXb+Sf2TGBBYstdT5GQXuv3/27vzqKaudQHg9lbBCYJMKsUYwigkYZ4RjMyIyiiCA8ogiKjIIIVaClZFEK0iFUQEnKqAiAiiIFIckFEghhAQGQwUpUACmcl07h957fO+e++7R691iPv3l8sFOSesvc759t7f/r7cUhKxI3azsyHGur5rgAdverJt27bZs2f7+flJSUlpaWkRCIR3/9N8GT65IE+MzWY3NTWlp6dv377d1tZWVVV19erVMTExycnJV65cqampGRwc/Hcrat3d3Q4ODgEBAfAuJSC2/rpprbORsfUGXw8LM6M9iRnDEzNjfc0Jwa4IuaV7DmTSuNDr5417Njmt0NPfsjV4vaOtkfmqrEtVMzCySsS5MhoaGkeOHNmxYwcOh4uKiuru7gYpKZ8ggUBAoVDa2tq2b98uIyOjpqZmamqalpb2DlUwXr9+HRERsWLFijffef/x+tPTv/c8f/E79X+T5YUCHpvF5HB5EASJhAI2i0Gdmpqenp6enpqiTXE4sOqkTE9PJyQkIJHIU6dOiTsZPHz40MfHB4FAJCQkDAwMgCS8D2liYqKrqys1NRWHwy1btgyLxUZGRlZVVb1DYvutW7eWLl0Kv+AohyUumMJksf9hEVEk5LIY/xPliwR8OpPxZ0UVFosF5+XLYrEKCgrmz5+/fft28XB6/vx5aGgoEon08PDo6uoCc9qPjsVitbW1/fzzz/7+/rq6ujo6OigUSllZWV5eHoVC2dnZeXt7b9q0KSgoaNeuXf7+/igUKjo6enwc1nIGBEGt1zOt9TRd1m1JSklyttFRNXCsfkLgsSf97e1M14X5ueF0DRzqm7qFnDZLc92gtBsjVO7IQD+ZRCKRSJPTHHgbttDJkyelpKRkZGRsbW3BVhgcn2iQJyYUCoeHh+/fv3/48OHY2Fh3d3dTU1N1dXVLS8tt27b98MMPKSkpR44cKSgouHnzZlVVVU1NTV1d3ZkzZzAYTFZWFpxLCDjjF7O+NzCyyrl+r4dMKMj56fTZy5Rxbk1poYOVwTK0uqv31jrC6Ouex5EBjmv9Qu43dBYe/85IA70/5Wc6vDdjQkKCsrKyurq6oaFhUlLSF9sm+TMyOjra0dGRl5e3atUqRUVFdXV1IyOj4ODgx48fw6nwLhKJ2tvbUSjUt99+C3NznzE5fOFMMgajp62to29qm5KRK4QgSMiuLimww5p/m3RqagZ69ezBoTBPDAaDxWKxGAzGYFVG1lWY09/u7m43Nzc7O7uGhobi4mIbGxstLa2TJ0++fv0aHOv+KGg0Wk9PT1lZmY+Pj6qq6vLlyw0MDAICAsrKyvr6+mCWObS3t8disUNDQ/B2aZkbzI2wWBwWi8Xi9E1XezUO0CAI4jDp8R76FlYuD7poghl2e3k2FovF4XCGhvpYnIGj29YX8HJeent7vby8TExMnj59SiQSPTw80Gj0vn37KBQKGGOfIHHvr7y8vCNHjkRFRa1du9bY2BjzBw0NDQQCERcXB79ZQOv1TGuMurGVjbevj4WhnryGVWF1E6H6rAVmeWDsj+n7QtSXKCTn3B4fb7M019t9suzVFHe/v68OcvGc2V9nXu+kc2A9y86cOSMtLR0WFgYKaMP0SQd5b2Kz2W1tbeXl5cnJyUlJSVFRUS4uLhYWFsbGxmZ/sLKyWrlyJQ6H09LSqqqqgvOxM9P92UdD3TdtG+RCEARxuFwmk8WhjWQc2GPrtHZ31J5VxhZpmVd/f/5k9yanFTjToLBITxd7VxevkjtPZuA9uDIzM5ctW2ZiYg9b6pQAABHESURBVHLq1Kn3W4QZ+EsxmczBwcH6+vrTp0+bmJiIc0G0tbXt7Oz8/f2zs7O7urooFMrvv//+fx43fD7/3r172tranZ2dsK4kYN27WaC7ArMxPKHy1vXQTWssnQLqOqlTw4TDe7xmz/qb8eqNlc0j3Onfu9ubC7LTnayNvAIiK39tID8fgpmBxefzg4ODlZSUnJ2dsVisjY3N9evXp6enQa3jj4vL5Y6MjDQ3NxcUFDg5OSkpKamqqmppaeHx+MDAwOPHjxOJxMnJSQaD8c9xEoVCQaFQGRkZsPvMsrB/+0rPbU993f2KX05KSy/cllYNiQRTL2rkpGdJzUNsTLwqEvInXnZduXQlLX6D0pIl525W3bxVTYe3Bsdmsy9evIhAIOzs7PB4vJaW1tGjR997wz3gryY+Hksmk318fHbs2AF/VaKl+CcrfeP0M4Xdfb0tZWescDr7My7HBrtpqqloaGljMJilijJ6tuGtpIH1bqvRlhtvVjcMvHhRcGyvirL8uVvPmPDKt8fGxs6ZM6e9vR08u2D6bIK8N4lrcDc3N9+9e7esrCw3NzctLS0lJSUlJSU5OVlcfK60tBTOR/EZlLPH99it82+mMPls2pO6yivXK5/8WhHorKujb7je3U1dUXFzaGJnc8O+ra5mNqtDAzdi1VR9gxK7XsItQJWWlvbNN9+kpqaCo4ufIz6fT6fTBwYGiERifn5+SkqKgYHBvHnzxKuzWlpaK1assLGx2bhxY3BwcHh4eExMTGxsrJubm6GhIcxtUO7U0PmMCEtH94bByRku5+VAX3snic7iPaj8xd7OxsrZzdnOIPZQ/oxIKBAInndUBfm4RMccn+Hz32rT/9ChQ4sXL547d66Dg8OdO3fATsenQygUMplMCoXS3d1dVFT0448/2tnZKSgoiFeRdXR0xGMsMDBw37598fHxKSkpx44dCwsLk5GRqa6uhr3bzsbNmmXodYBA7Lh9NW32bCm/w1U8LvtsovdcpGnEVmtVDcNxCBIK+Cz6ZPvdw0gUaoI7w+FwYb5LRSLR3bt3v/76aykpKQMDg6KiItBX6vM1MzMTHx+/cuXK2tpamL/SevOMqzVuhb6ZzSorXQ00Gm2Wk/uTo+Mq76hjhN6XLDY773AQVlOt6Nem6pIMeyt9NNbSGY9XV0NraJqVP+rnwBjFbDbb0NBQVlb2bXuHfsk+yyDv/yESiVpaWvT19RMTE+H8vJDHqLh22srcOGhv0qmMg6625hu2hp7++ZipkZ731ojvDyR4uOKNrdYdP5m7Z6traPQPJDI5KczP2MAq53I1gwtrKS8yMlJJSamkpAQMys+auBIsjUYbGBggkUgdHR25ubnJyckxMTEeHh4rVqyQl5dfuHChrKysrKzs3LlzjY2NYX4ym9afmx7q6O07JIAgCBIJRQKBYIb+Kid9P9bc6YfDJ8O8Vq7xDyOO0CEI6n92N8jXNSbuxNsOJvGKso+PT0NDA6h1/MnicDg0Gu3ly5dkMplEIl26dCkhIWHnzp1eXl7iru0IBGLRokUKCgoyMjJSUlKPHz+GvW/FNp41a66cKhqthlRdauSbNDLOYNKpJkryluuTf72TtUBW/tj1DgiChDxmZ23qcjW1t00SrK2tlZaWNjU1bWlpAbOIz11hYSEajf7uu+9gltR+NUD45cK5jGPHMjIyMk/nVD/uGu5tyc/JbiEPiF+Vk6PkvLNnaxvITDa/t/XR6dQf9u7Ze+zU2eZng1w4Ge4QVF5ePm/evC1btoAUT/gkLciDIGhwcHDTpk3Ozs4wDwyODvWeOhzn5mSHX22/1mvLpUsXCnPSgqO+b+l7xeUwH94p3rYlOPnHY2kH4w6fPD/GhJ7WVezc6JF4KLP/9X8+LNbf3+/m5mZhYdHQ0PBffzPgE/JnzDc5Ofnbb7/19/f39PSQyWQymUwgEE6dOmVkZARzpY3H+O1CVpy2iePlukERZ/zmpePe22MuFlfsXKcrPW+BsvKSRTLzldWs03ProDeCvLfNckpMTBSXUgNv388Im82mUqnj4+Ojo6NvjjEymXz58mUlJaW7d+/CX8nDzvrKdmcekdi++Ku/yWm7TAl4AzVHpb76ar6sMmq5yldfz9WxiIQgSMhjdNw7slxN7W3rOtbU1IjfwSBfSgKMj4/HxMSsXLmypKTkU5gW9vX1aWtrL1269GNVpPpMSWCQx2KxLl++rK6ufuHCBZi/Mj42Wld9u/RGeXMneWqK1k9q7yCSxbsUjKnxjqdPOzq7uknPSL2DHD7EZ0/3PGttauscn/rPQWRGRoaqqmpycjL8M0rA547P59fV1aHRaJhFWERCfmfDbU88BqWlZ2lttkRZ3nOD9+mzJ5ErjPek5vf29lZey3K3UfcLiR+YhPo6KgI9V0bHpb7t8ezw8HBVVdXS0lLwfJQMY2NjSCQyJSUFdu8yBnLWV+bhl0RCwaMr8V9LL/TalbzFRU1G3Z7YTe7s7Dh/MEBOWa28gy7kMdrvJCPV1OCm3Is/ncHIzs5WVlY+ePDgu3wf4NPT1tbm5eW1fv366upq2Kmff4menp6VK1fKy8ufOHECVAN4KxIY5EEQNDg4uG3bNisrq4cPH37E26iqqjI2Nl61alVjYyN4s35RSCQSDofbsGEDzJ+f4bIJrQ8PHYjeHhR26Ke8ZyRyy6+3MnPyu0cmIAhiTo1W3biYk1c0+IpJHe298cv5yuqHb7WSV1tba2Fh4evrSyQS3/7bAJ8ioVDo4uKyZMkS2Me5eEdidp0oaYUgaIY5kX0wPnp/TEL83vM36kUiSCgUTIx2RUdGlt3vFwm4w8Q7+6KT3uqtTiQSV69ebWZmBsaYJKmqqsLj8fb29r/88stH6c/EZDI7OjrEDTx27979Kawpfl4kM8jj8/nNzc1r165dv379gwcPPvwNiESimpoaPB5vbm5eXFz8ftuEA58+BoORl5eHRqNhHgCCIEjA59GnaBMTk3QmSyAQznDYTCZL3O1HJBJyOWwGk8UXCIUCPpvFhFkhT2xqaiosLAyBQJw9exZMgiXJkydPFi9eDDtrSkSnUel/tJZi0aeo1Ekajcri/NlsSkCjUllsHgSJBDwOlTYFf2JKp9NzcnKUlJQiIiLAXq2Eqa6uXrduHRaLPXToEJlM/mCF00UiUV9fX2Fh4fLly9FodFJSEojw3oFkBnkQBLFYrMrKSldXVycnp+Li4g85OCYnJy9fvmxra2tiYnLu3Dn4dYYAiSESiXp6evB4vImJyZMnTz7inQgEguTkZDk5uZiYmNHR0Y94J8B7x+PxDh48qKKiUlpa+hFT0blcbllZ2aJFi+zs7MDjTiL19vZGR0erqak5OzsXFhaSSKS/dPeWw+G8ePGivr7e3d1dWVnZzMysqKgITFDfjcQGeRAEMRiMqqoqT09PDAaTnJzc1dX1AS7a0tKyf/9+HR0da2vr/Px8UCbqi8Xn85uamkxMTIyMjCoqKj7KPUxPT8fFxSEQiM2bN3d1dYGatJKHTqd7eXktXbr07NmzH2Wdg8FgFBYWKigo6OvrNzY2fvgbAD4MHo937dq19evXq6urOzo65uXlNTY29vX10en09/VgYTKZw8PDDQ0N165d8/DwWLJkiZmZ2d69e8fGxkC+0zuT5CAPgiAOh9Pa2hofH29iYuLu7n7kyJG3aTP1Fvh8fnt7e2pqqqOjo7a2dkhISE1NDSgT9YXj8/mtra2Ojo6ampofPl/42bNn/v7+8+fPDwgIIBAIoJOepKJSqT4+PkpKSkFBQR84M2R0dHT//v1ycnK6urq1tbVgo1biMZnM69evBwQEYLFYLS0tPz+/7Ozs6urq1tbWwcHByclJFovF5/PhxGQCgYDNZtNotOHh4Y6Ojvr6+vPnz+/cuXPJkiUoFMrGxmbfvn0jIyMgvPsvSXiQJybu0Lxnzx5DQ0NXV9e4uLhLly719/f/9689LpdLJpPz8vKioqKcnJx0dHQ2b96cn5/f398PVk0ACIIEAkF3d3dISAgCgbC3t6+rq/sAFx0bG0tPT9fT00MgEDExMYODgyDCk2w0Gi0jI0NRUfGbb74pLS39AMEWi8UqLy83NzeXl5d3c3MjEAhgN+2L0tDQkJiYKK76vmzZMn19/aCgoKNHj+bn55eXl9fX1zc2Nra1tREIBCKRSCKRuru7u7q6CATC06dPm5qaHj16dPv27YsXL544cSIiIsLc3FxJSUlbW9vS0jIwMLCgoOAdWjkD/9IXEeRBf7TBLSkp+e6778TZch4eHrt27UpNTa2srCSTyWNjY3A2OzgczqtXr4hEYnl5+aFDh3bs2OHu7o7BYAwNDXfv3n3x4kUymQwedsCbhELhxMREUVGRhoaGgoKCvb39vXv3/qJrjY6OpqWlYbHYBQsWWFpalpWV/cuOWIDkEbciFUddenp6BQUFf1Gox2Awrl69am1tjUAgUChUdnY2jUYDs4gvE51Ob29vP3bs2NatWx0cHMzMzAwMDLS1tdFotJaWFg6Hs7KyWrVqlZOTk5OTEx6Pt7a2NjAw0NTUXL58OQqFwmAwRkZG1tbWnp6eu3fvvnXr1vDwMBhL79eXEuSJiUSiiYmJurq6c+fOxcbGrl69WkdHx9zcfM2aNX5+fsHBwdHR0UlJSenp6VlZWTk5OefOncvJycnMzExLS/v++++jo6ODg4N9fX1dXFxMTEzQaLSpqWlERMSZM2eqqqooFAoYncC/w+PxKBRKbm4uFouVlZXV0tKKjIx89OjRe/nwoaGhvLw8BwcHeXn5+fPnW1tbl5aWTk5OgvnGF0UoFE5NTdXW1lpZWcnKyioqKm7duvXWrVvvJcpnsVi3b98ODQ1VUFBYuHChiorK0aNHqVQql/sWB70BCUalUkkkUmNjY3Fx8YEDBwIDAz08PFxdXV3+kbu7+4YNG3bt2nX69Ona2tq2tjYKhQI2+v86X1aQ9yc+nz86Ovr48eNr165lZmbGx8eHh4d7enoaGRmh0WgkEolEItXU1NBotJqaGhKJVFVVFU87XF1dd+zYERcXd/z48StXrty/f39oaAi0WAHgEIlEMzMzNBqtoaHBx8dHRUVFRkZGWVnZ1NT0wIEDFRUVRCIRToNjDodDoVCePHly/vz5LVu2aGhoyMnJzZ8/X01NLSQkpL6+fnp6GoR3Xyw+nz89PT0yMhIaGioeY/Ly8pqamvHx8ZWVlQQCAU5hdqFQSKVSnz17VlFRceDAAWNj40WLFi1cuFBOTs7Nze3GjRs0Gg3UswCAT98XGuS9icvlvn79enBwsKOj4+7du0VFRRcuXDj/hvz8/AsXLly7dq2ysrKlpaW/v//Vq1cfrFYQIHkEAgGLxRofH3/w4EF4eLienp6CgsKCBQtkZGQQCMTixYt1dHRsbGzWrFnj7e29ceNGPz8/Dw8PBwcHIyMjFAqlqKgoKyu7cOHCefPmKSkpGRgYxMfHNzU1jY2NsdlssJwMQBAkEonEWe0dHR2JiYniBM0/x5iKigoOh8Pj8d7e3ps3bw4ODg4JCdmyZYuPjw8ej8fhcEgkEoFAyMjILFiwYMGCBRoaGr6+vpWVlUNDQ0wmE6y7AMDnAgR5APDRCAQCDofDYDB+++23R48elZWVpaene3p66urqKisry8jIzJ07V1paWlpaet68ebKysioqKvr6+n5+fj/99FNFRUVjY+PIyAiTyeRyuSDxDviXhEIhl8tlMBhUKvXhw4c3b97Mysry8PDQ1NRUVFSUkpKaPXv2nDlz5syZI/4HAoFAIpE2Njb79+8vKSmpqanp6elhMBji+QM46ggAnxcQ5AHAxycSiYRCoUAg4PF4HA6HxWIxmUwmk8l4g/h/WCwWh8Ph8XgCgUAoFIKXLgDfP48xxj8RDzM2mz0zMyMQCEBgBwCfNRDkAQAAAAAASCAQ5AEAAAAAAEggEOQBAAAAAABIIBDkAQAAAAAASCAQ5AEAAAAAAEggEOQBAAAAAABIIBDkAQAAAAAASCAQ5AEAAAAAAEggEOQBAAAAAABIIBDkAQAAAAAASCAQ5AEAAAAAAEggEOQBAAAAAABIoL8DziulVNPWZLg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059" y="4602484"/>
            <a:ext cx="7750722" cy="204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0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6689" y="160173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Lijeni dabar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6690" y="835572"/>
            <a:ext cx="10746828" cy="1765738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Lijeni je dabar zaposlio pet snažnih dabrova. Svaki dan, svaki dabar dobije zadatak donijeti trupce iz šume u skladište ili da ih odnese iz skladišta na preradu. Početno stanje u skladištu je 100 trupaca.</a:t>
            </a:r>
          </a:p>
          <a:p>
            <a:pPr marL="0" indent="0">
              <a:buNone/>
            </a:pPr>
            <a:r>
              <a:rPr lang="hr-HR" dirty="0"/>
              <a:t>Broj trupaca koje svaki dabar donese ili odnese prikazan je u tablici: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graphicFrame>
        <p:nvGraphicFramePr>
          <p:cNvPr id="7" name="Tablic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48167"/>
              </p:ext>
            </p:extLst>
          </p:nvPr>
        </p:nvGraphicFramePr>
        <p:xfrm>
          <a:off x="725213" y="2601310"/>
          <a:ext cx="6400801" cy="4114799"/>
        </p:xfrm>
        <a:graphic>
          <a:graphicData uri="http://schemas.openxmlformats.org/drawingml/2006/table">
            <a:tbl>
              <a:tblPr/>
              <a:tblGrid>
                <a:gridCol w="2191996">
                  <a:extLst>
                    <a:ext uri="{9D8B030D-6E8A-4147-A177-3AD203B41FA5}">
                      <a16:colId xmlns:a16="http://schemas.microsoft.com/office/drawing/2014/main" val="2160149107"/>
                    </a:ext>
                  </a:extLst>
                </a:gridCol>
                <a:gridCol w="435181">
                  <a:extLst>
                    <a:ext uri="{9D8B030D-6E8A-4147-A177-3AD203B41FA5}">
                      <a16:colId xmlns:a16="http://schemas.microsoft.com/office/drawing/2014/main" val="431966923"/>
                    </a:ext>
                  </a:extLst>
                </a:gridCol>
                <a:gridCol w="2079950">
                  <a:extLst>
                    <a:ext uri="{9D8B030D-6E8A-4147-A177-3AD203B41FA5}">
                      <a16:colId xmlns:a16="http://schemas.microsoft.com/office/drawing/2014/main" val="4148783872"/>
                    </a:ext>
                  </a:extLst>
                </a:gridCol>
                <a:gridCol w="1693674">
                  <a:extLst>
                    <a:ext uri="{9D8B030D-6E8A-4147-A177-3AD203B41FA5}">
                      <a16:colId xmlns:a16="http://schemas.microsoft.com/office/drawing/2014/main" val="189873205"/>
                    </a:ext>
                  </a:extLst>
                </a:gridCol>
              </a:tblGrid>
              <a:tr h="827648">
                <a:tc>
                  <a:txBody>
                    <a:bodyPr/>
                    <a:lstStyle/>
                    <a:p>
                      <a:endParaRPr lang="hr-H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hr-HR" sz="1800" dirty="0"/>
                        <a:t>Broj trupaca koje</a:t>
                      </a:r>
                    </a:p>
                    <a:p>
                      <a:r>
                        <a:rPr lang="hr-HR" sz="1800" dirty="0"/>
                        <a:t>donese iz </a:t>
                      </a:r>
                    </a:p>
                    <a:p>
                      <a:r>
                        <a:rPr lang="hr-HR" sz="1800" dirty="0"/>
                        <a:t>šume u skladište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dirty="0"/>
                        <a:t>Broj trupaca </a:t>
                      </a:r>
                    </a:p>
                    <a:p>
                      <a:pPr algn="l"/>
                      <a:r>
                        <a:rPr lang="pl-PL" sz="1800" dirty="0"/>
                        <a:t>koje odnese iz skladišta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24013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 dirty="0" err="1"/>
                        <a:t>DabarA</a:t>
                      </a:r>
                      <a:r>
                        <a:rPr lang="hr-HR" sz="1800" dirty="0"/>
                        <a:t> </a:t>
                      </a:r>
                      <a:br>
                        <a:rPr lang="hr-HR" sz="1800" dirty="0"/>
                      </a:br>
                      <a:endParaRPr lang="hr-HR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effectLst/>
                        </a:rPr>
                        <a:t>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9038197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/>
                        <a:t>DabarB</a:t>
                      </a:r>
                      <a:br>
                        <a:rPr lang="hr-HR" sz="1800"/>
                      </a:br>
                      <a:endParaRPr lang="hr-H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27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0675108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/>
                        <a:t>DabarC</a:t>
                      </a:r>
                      <a:br>
                        <a:rPr lang="hr-HR" sz="1800"/>
                      </a:br>
                      <a:endParaRPr lang="hr-H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2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064731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/>
                        <a:t>DabarD</a:t>
                      </a:r>
                      <a:br>
                        <a:rPr lang="hr-HR" sz="1800"/>
                      </a:br>
                      <a:endParaRPr lang="hr-H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>
                          <a:effectLst/>
                        </a:rPr>
                        <a:t>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0077022"/>
                  </a:ext>
                </a:extLst>
              </a:tr>
              <a:tr h="559684">
                <a:tc>
                  <a:txBody>
                    <a:bodyPr/>
                    <a:lstStyle/>
                    <a:p>
                      <a:r>
                        <a:rPr lang="hr-HR" sz="1800"/>
                        <a:t>DabarE</a:t>
                      </a:r>
                      <a:br>
                        <a:rPr lang="hr-HR" sz="1800"/>
                      </a:br>
                      <a:endParaRPr lang="hr-HR" sz="18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r-HR" sz="180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>
                          <a:effectLst/>
                        </a:rPr>
                        <a:t>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97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33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6483" y="173420"/>
            <a:ext cx="11761076" cy="66845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dirty="0"/>
              <a:t>Ako je dabar na odmoru, ne donosi trupce u skladište, niti ih odnosi iz skladišta. </a:t>
            </a:r>
            <a:br>
              <a:rPr lang="hr-HR" dirty="0"/>
            </a:br>
            <a:r>
              <a:rPr lang="hr-HR" dirty="0"/>
              <a:t>Npr. </a:t>
            </a:r>
            <a:r>
              <a:rPr lang="hr-HR" dirty="0" err="1"/>
              <a:t>DabarA</a:t>
            </a:r>
            <a:r>
              <a:rPr lang="hr-HR" dirty="0"/>
              <a:t> i </a:t>
            </a:r>
            <a:r>
              <a:rPr lang="hr-HR" dirty="0" err="1"/>
              <a:t>DabarD</a:t>
            </a:r>
            <a:r>
              <a:rPr lang="hr-HR" dirty="0"/>
              <a:t> su na odmoru, </a:t>
            </a:r>
            <a:r>
              <a:rPr lang="hr-HR" dirty="0" err="1"/>
              <a:t>DabarB</a:t>
            </a:r>
            <a:r>
              <a:rPr lang="hr-HR" dirty="0"/>
              <a:t> donosi trupce u skladište, a </a:t>
            </a:r>
            <a:r>
              <a:rPr lang="hr-HR" dirty="0" err="1"/>
              <a:t>DabarC</a:t>
            </a:r>
            <a:r>
              <a:rPr lang="hr-HR" dirty="0"/>
              <a:t> i</a:t>
            </a:r>
          </a:p>
          <a:p>
            <a:pPr marL="0" indent="0">
              <a:buNone/>
            </a:pPr>
            <a:r>
              <a:rPr lang="hr-HR" dirty="0" err="1"/>
              <a:t>DabarE</a:t>
            </a:r>
            <a:r>
              <a:rPr lang="hr-HR" dirty="0"/>
              <a:t> odnose iz skladišta. Na kraju dana će biti: 100+27-9-1=119 trupaca.</a:t>
            </a:r>
            <a:endParaRPr lang="hr-HR" b="1" dirty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r>
              <a:rPr lang="hr-HR" b="1" dirty="0"/>
              <a:t>Kojom će narudžbom na kraju dana u skladištu ostati 168 trupaca?</a:t>
            </a:r>
            <a:br>
              <a:rPr lang="hr-HR" dirty="0"/>
            </a:br>
            <a:endParaRPr lang="hr-HR" dirty="0"/>
          </a:p>
          <a:p>
            <a:r>
              <a:rPr lang="hr-HR" dirty="0" err="1"/>
              <a:t>DabarA</a:t>
            </a:r>
            <a:r>
              <a:rPr lang="hr-HR" dirty="0"/>
              <a:t>, </a:t>
            </a:r>
            <a:r>
              <a:rPr lang="hr-HR" dirty="0" err="1"/>
              <a:t>DabarD</a:t>
            </a:r>
            <a:r>
              <a:rPr lang="hr-HR" dirty="0"/>
              <a:t> i </a:t>
            </a:r>
            <a:r>
              <a:rPr lang="hr-HR" dirty="0" err="1"/>
              <a:t>DabarE</a:t>
            </a:r>
            <a:r>
              <a:rPr lang="hr-HR" dirty="0"/>
              <a:t> donose, </a:t>
            </a:r>
            <a:r>
              <a:rPr lang="hr-HR" dirty="0" err="1"/>
              <a:t>DabarB</a:t>
            </a:r>
            <a:r>
              <a:rPr lang="hr-HR" dirty="0"/>
              <a:t> i </a:t>
            </a:r>
            <a:r>
              <a:rPr lang="hr-HR" dirty="0" err="1"/>
              <a:t>DabarC</a:t>
            </a:r>
            <a:r>
              <a:rPr lang="hr-HR" dirty="0"/>
              <a:t> odnose trupce</a:t>
            </a:r>
          </a:p>
          <a:p>
            <a:r>
              <a:rPr lang="hr-HR" dirty="0" err="1"/>
              <a:t>DabarA</a:t>
            </a:r>
            <a:r>
              <a:rPr lang="hr-HR" dirty="0"/>
              <a:t> i </a:t>
            </a:r>
            <a:r>
              <a:rPr lang="hr-HR" dirty="0" err="1"/>
              <a:t>DabarE</a:t>
            </a:r>
            <a:r>
              <a:rPr lang="hr-HR" dirty="0"/>
              <a:t> donose, </a:t>
            </a:r>
            <a:r>
              <a:rPr lang="hr-HR" dirty="0" err="1"/>
              <a:t>DabarB</a:t>
            </a:r>
            <a:r>
              <a:rPr lang="hr-HR" dirty="0"/>
              <a:t> i </a:t>
            </a:r>
            <a:r>
              <a:rPr lang="hr-HR" dirty="0" err="1"/>
              <a:t>DabarD</a:t>
            </a:r>
            <a:r>
              <a:rPr lang="hr-HR" dirty="0"/>
              <a:t> odnose trupce, a </a:t>
            </a:r>
            <a:r>
              <a:rPr lang="hr-HR" dirty="0" err="1"/>
              <a:t>DabarC</a:t>
            </a:r>
            <a:r>
              <a:rPr lang="hr-HR" dirty="0"/>
              <a:t> je na odmoru</a:t>
            </a:r>
          </a:p>
          <a:p>
            <a:r>
              <a:rPr lang="hr-HR" dirty="0" err="1"/>
              <a:t>DabarA</a:t>
            </a:r>
            <a:r>
              <a:rPr lang="hr-HR" dirty="0"/>
              <a:t> i </a:t>
            </a:r>
            <a:r>
              <a:rPr lang="hr-HR" dirty="0" err="1"/>
              <a:t>DabarB</a:t>
            </a:r>
            <a:r>
              <a:rPr lang="hr-HR" dirty="0"/>
              <a:t> donose, </a:t>
            </a:r>
            <a:r>
              <a:rPr lang="hr-HR" dirty="0" err="1"/>
              <a:t>DabarD</a:t>
            </a:r>
            <a:r>
              <a:rPr lang="hr-HR" dirty="0"/>
              <a:t> i </a:t>
            </a:r>
            <a:r>
              <a:rPr lang="hr-HR" dirty="0" err="1"/>
              <a:t>DabarE</a:t>
            </a:r>
            <a:r>
              <a:rPr lang="hr-HR" dirty="0"/>
              <a:t> odnose trupce, a </a:t>
            </a:r>
            <a:r>
              <a:rPr lang="hr-HR" dirty="0" err="1"/>
              <a:t>DabarC</a:t>
            </a:r>
            <a:r>
              <a:rPr lang="hr-HR" dirty="0"/>
              <a:t> je na odmoru</a:t>
            </a:r>
          </a:p>
          <a:p>
            <a:r>
              <a:rPr lang="hr-HR" dirty="0" err="1"/>
              <a:t>DabarA</a:t>
            </a:r>
            <a:r>
              <a:rPr lang="hr-HR" dirty="0"/>
              <a:t> odnosi, </a:t>
            </a:r>
            <a:r>
              <a:rPr lang="hr-HR" dirty="0" err="1"/>
              <a:t>DabarC</a:t>
            </a:r>
            <a:r>
              <a:rPr lang="hr-HR" dirty="0"/>
              <a:t>, </a:t>
            </a:r>
            <a:r>
              <a:rPr lang="hr-HR" dirty="0" err="1"/>
              <a:t>DabarD</a:t>
            </a:r>
            <a:r>
              <a:rPr lang="hr-HR" dirty="0"/>
              <a:t> i </a:t>
            </a:r>
            <a:r>
              <a:rPr lang="hr-HR" dirty="0" err="1"/>
              <a:t>DabarE</a:t>
            </a:r>
            <a:r>
              <a:rPr lang="hr-HR" dirty="0"/>
              <a:t> odnose trupce, a </a:t>
            </a:r>
            <a:r>
              <a:rPr lang="hr-HR" dirty="0" err="1"/>
              <a:t>DabarB</a:t>
            </a:r>
            <a:r>
              <a:rPr lang="hr-HR" dirty="0"/>
              <a:t> je na odmoru</a:t>
            </a:r>
          </a:p>
        </p:txBody>
      </p:sp>
    </p:spTree>
    <p:extLst>
      <p:ext uri="{BB962C8B-B14F-4D97-AF65-F5344CB8AC3E}">
        <p14:creationId xmlns:p14="http://schemas.microsoft.com/office/powerpoint/2010/main" val="42632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6027" y="317830"/>
            <a:ext cx="10265979" cy="438916"/>
          </a:xfrm>
        </p:spPr>
        <p:txBody>
          <a:bodyPr>
            <a:normAutofit fontScale="90000"/>
          </a:bodyPr>
          <a:lstStyle/>
          <a:p>
            <a:r>
              <a:rPr lang="hr-HR" dirty="0"/>
              <a:t>Magična riječ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0261" y="993229"/>
            <a:ext cx="10817773" cy="542021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Da bi se otvorila kutija, potrebno je znati magičnu riječ. Svakom je slovu dodijeljen tajni kod koji je napisan na kutiji.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202" y="1500351"/>
            <a:ext cx="2771775" cy="24384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36027" y="2051575"/>
            <a:ext cx="72311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Koja je magična riječ za otvaranje kutije?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LOOSER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WINNER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LOTTOS</a:t>
            </a:r>
            <a:br>
              <a:rPr lang="hr-HR" sz="2800" dirty="0"/>
            </a:br>
            <a:endParaRPr lang="hr-H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TICKET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9651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2987</Words>
  <Application>Microsoft Office PowerPoint</Application>
  <PresentationFormat>Široki zaslon</PresentationFormat>
  <Paragraphs>274</Paragraphs>
  <Slides>45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Tema sustava Office</vt:lpstr>
      <vt:lpstr>Dabar je više od natjecanja, </vt:lpstr>
      <vt:lpstr>Uvjeti korištenja</vt:lpstr>
      <vt:lpstr>Kros </vt:lpstr>
      <vt:lpstr>Labirint </vt:lpstr>
      <vt:lpstr>Labirint </vt:lpstr>
      <vt:lpstr>Lanac riječi</vt:lpstr>
      <vt:lpstr>Lijeni dabar</vt:lpstr>
      <vt:lpstr>PowerPoint prezentacija</vt:lpstr>
      <vt:lpstr>Magična riječ</vt:lpstr>
      <vt:lpstr>Miš i sir</vt:lpstr>
      <vt:lpstr>Mjerne čaše</vt:lpstr>
      <vt:lpstr>Mobiteli</vt:lpstr>
      <vt:lpstr>Narukvica</vt:lpstr>
      <vt:lpstr>Navigacija</vt:lpstr>
      <vt:lpstr>Ornamenti</vt:lpstr>
      <vt:lpstr>Postavljanje stola</vt:lpstr>
      <vt:lpstr>Prodaja cjepanica</vt:lpstr>
      <vt:lpstr>Puzzla</vt:lpstr>
      <vt:lpstr>Razglednica</vt:lpstr>
      <vt:lpstr>RGB</vt:lpstr>
      <vt:lpstr>Rođendanski baloni</vt:lpstr>
      <vt:lpstr>Sadnja cvijeća</vt:lpstr>
      <vt:lpstr>Slabroled</vt:lpstr>
      <vt:lpstr>Sladoled</vt:lpstr>
      <vt:lpstr>Slaganje trupaca</vt:lpstr>
      <vt:lpstr>Stroj za izradu pečata</vt:lpstr>
      <vt:lpstr>Stvorenja</vt:lpstr>
      <vt:lpstr>Šuma</vt:lpstr>
      <vt:lpstr>Super obitelj</vt:lpstr>
      <vt:lpstr>PowerPoint prezentacija</vt:lpstr>
      <vt:lpstr>Tekst-mašin</vt:lpstr>
      <vt:lpstr>Tic tac toe</vt:lpstr>
      <vt:lpstr>Uparivanje</vt:lpstr>
      <vt:lpstr>Vatromet</vt:lpstr>
      <vt:lpstr>Velika gozba</vt:lpstr>
      <vt:lpstr>Vlakovi</vt:lpstr>
      <vt:lpstr>Vrijeme</vt:lpstr>
      <vt:lpstr>Wifi</vt:lpstr>
      <vt:lpstr>Žaba/ribnjak</vt:lpstr>
      <vt:lpstr>Zakretanje brojeva</vt:lpstr>
      <vt:lpstr>Zalijevanje</vt:lpstr>
      <vt:lpstr>Zebra tunel</vt:lpstr>
      <vt:lpstr>Mogući odgovori:</vt:lpstr>
      <vt:lpstr>Životinje od oraha</vt:lpstr>
      <vt:lpstr>Dodatne informacije su na portalu ucitelji.hr http://www.ucitelji.hr/Naslovnica/Dabar.aspx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Loredana Zima Krnelić</dc:creator>
  <cp:lastModifiedBy>Mirela Mareljić Babić</cp:lastModifiedBy>
  <cp:revision>52</cp:revision>
  <dcterms:created xsi:type="dcterms:W3CDTF">2016-09-07T11:44:33Z</dcterms:created>
  <dcterms:modified xsi:type="dcterms:W3CDTF">2020-11-09T16:46:27Z</dcterms:modified>
</cp:coreProperties>
</file>